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39" r:id="rId1"/>
  </p:sldMasterIdLst>
  <p:notesMasterIdLst>
    <p:notesMasterId r:id="rId75"/>
  </p:notesMasterIdLst>
  <p:sldIdLst>
    <p:sldId id="256" r:id="rId2"/>
    <p:sldId id="307" r:id="rId3"/>
    <p:sldId id="341" r:id="rId4"/>
    <p:sldId id="297" r:id="rId5"/>
    <p:sldId id="305" r:id="rId6"/>
    <p:sldId id="306" r:id="rId7"/>
    <p:sldId id="298" r:id="rId8"/>
    <p:sldId id="299" r:id="rId9"/>
    <p:sldId id="300" r:id="rId10"/>
    <p:sldId id="301" r:id="rId11"/>
    <p:sldId id="302" r:id="rId12"/>
    <p:sldId id="303" r:id="rId13"/>
    <p:sldId id="304" r:id="rId14"/>
    <p:sldId id="257" r:id="rId15"/>
    <p:sldId id="308" r:id="rId16"/>
    <p:sldId id="272" r:id="rId17"/>
    <p:sldId id="258" r:id="rId18"/>
    <p:sldId id="309" r:id="rId19"/>
    <p:sldId id="259" r:id="rId20"/>
    <p:sldId id="260" r:id="rId21"/>
    <p:sldId id="311" r:id="rId22"/>
    <p:sldId id="312" r:id="rId23"/>
    <p:sldId id="261" r:id="rId24"/>
    <p:sldId id="274" r:id="rId25"/>
    <p:sldId id="262" r:id="rId26"/>
    <p:sldId id="263" r:id="rId27"/>
    <p:sldId id="264" r:id="rId28"/>
    <p:sldId id="265" r:id="rId29"/>
    <p:sldId id="266" r:id="rId30"/>
    <p:sldId id="267" r:id="rId31"/>
    <p:sldId id="313" r:id="rId32"/>
    <p:sldId id="268" r:id="rId33"/>
    <p:sldId id="269" r:id="rId34"/>
    <p:sldId id="270" r:id="rId35"/>
    <p:sldId id="279" r:id="rId36"/>
    <p:sldId id="271" r:id="rId37"/>
    <p:sldId id="314" r:id="rId38"/>
    <p:sldId id="315" r:id="rId39"/>
    <p:sldId id="277" r:id="rId40"/>
    <p:sldId id="316" r:id="rId41"/>
    <p:sldId id="294" r:id="rId42"/>
    <p:sldId id="295" r:id="rId43"/>
    <p:sldId id="278" r:id="rId44"/>
    <p:sldId id="296" r:id="rId45"/>
    <p:sldId id="325" r:id="rId46"/>
    <p:sldId id="317" r:id="rId47"/>
    <p:sldId id="326" r:id="rId48"/>
    <p:sldId id="318" r:id="rId49"/>
    <p:sldId id="320" r:id="rId50"/>
    <p:sldId id="273" r:id="rId51"/>
    <p:sldId id="321" r:id="rId52"/>
    <p:sldId id="322" r:id="rId53"/>
    <p:sldId id="323" r:id="rId54"/>
    <p:sldId id="324" r:id="rId55"/>
    <p:sldId id="327" r:id="rId56"/>
    <p:sldId id="328" r:id="rId57"/>
    <p:sldId id="329" r:id="rId58"/>
    <p:sldId id="330" r:id="rId59"/>
    <p:sldId id="331" r:id="rId60"/>
    <p:sldId id="332" r:id="rId61"/>
    <p:sldId id="333" r:id="rId62"/>
    <p:sldId id="334" r:id="rId63"/>
    <p:sldId id="335" r:id="rId64"/>
    <p:sldId id="336" r:id="rId65"/>
    <p:sldId id="337" r:id="rId66"/>
    <p:sldId id="275" r:id="rId67"/>
    <p:sldId id="276" r:id="rId68"/>
    <p:sldId id="338" r:id="rId69"/>
    <p:sldId id="339" r:id="rId70"/>
    <p:sldId id="340" r:id="rId71"/>
    <p:sldId id="280" r:id="rId72"/>
    <p:sldId id="281" r:id="rId73"/>
    <p:sldId id="28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3A39DB-DC41-423D-8AC7-88B7F787CBCE}" v="1" dt="2025-08-23T04:54:11.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557"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isha santhmayor" userId="6ac4dd35e4b97012" providerId="LiveId" clId="{FD3A39DB-DC41-423D-8AC7-88B7F787CBCE}"/>
    <pc:docChg chg="undo redo custSel addSld delSld modSld">
      <pc:chgData name="vanisha santhmayor" userId="6ac4dd35e4b97012" providerId="LiveId" clId="{FD3A39DB-DC41-423D-8AC7-88B7F787CBCE}" dt="2025-08-23T04:55:17.572" v="873" actId="20577"/>
      <pc:docMkLst>
        <pc:docMk/>
      </pc:docMkLst>
      <pc:sldChg chg="delSp modSp mod">
        <pc:chgData name="vanisha santhmayor" userId="6ac4dd35e4b97012" providerId="LiveId" clId="{FD3A39DB-DC41-423D-8AC7-88B7F787CBCE}" dt="2025-08-04T06:27:02.493" v="20" actId="1076"/>
        <pc:sldMkLst>
          <pc:docMk/>
          <pc:sldMk cId="1990690555" sldId="256"/>
        </pc:sldMkLst>
        <pc:spChg chg="mod">
          <ac:chgData name="vanisha santhmayor" userId="6ac4dd35e4b97012" providerId="LiveId" clId="{FD3A39DB-DC41-423D-8AC7-88B7F787CBCE}" dt="2025-08-04T06:27:02.493" v="20" actId="1076"/>
          <ac:spMkLst>
            <pc:docMk/>
            <pc:sldMk cId="1990690555" sldId="256"/>
            <ac:spMk id="2" creationId="{00000000-0000-0000-0000-000000000000}"/>
          </ac:spMkLst>
        </pc:spChg>
      </pc:sldChg>
      <pc:sldChg chg="modSp mod">
        <pc:chgData name="vanisha santhmayor" userId="6ac4dd35e4b97012" providerId="LiveId" clId="{FD3A39DB-DC41-423D-8AC7-88B7F787CBCE}" dt="2025-08-11T06:27:04.765" v="220" actId="207"/>
        <pc:sldMkLst>
          <pc:docMk/>
          <pc:sldMk cId="1129419589" sldId="257"/>
        </pc:sldMkLst>
        <pc:spChg chg="mod">
          <ac:chgData name="vanisha santhmayor" userId="6ac4dd35e4b97012" providerId="LiveId" clId="{FD3A39DB-DC41-423D-8AC7-88B7F787CBCE}" dt="2025-08-11T06:16:34.443" v="186" actId="113"/>
          <ac:spMkLst>
            <pc:docMk/>
            <pc:sldMk cId="1129419589" sldId="257"/>
            <ac:spMk id="2" creationId="{00000000-0000-0000-0000-000000000000}"/>
          </ac:spMkLst>
        </pc:spChg>
        <pc:spChg chg="mod">
          <ac:chgData name="vanisha santhmayor" userId="6ac4dd35e4b97012" providerId="LiveId" clId="{FD3A39DB-DC41-423D-8AC7-88B7F787CBCE}" dt="2025-08-11T06:27:04.765" v="220" actId="207"/>
          <ac:spMkLst>
            <pc:docMk/>
            <pc:sldMk cId="1129419589" sldId="257"/>
            <ac:spMk id="3" creationId="{00000000-0000-0000-0000-000000000000}"/>
          </ac:spMkLst>
        </pc:spChg>
      </pc:sldChg>
      <pc:sldChg chg="modSp mod">
        <pc:chgData name="vanisha santhmayor" userId="6ac4dd35e4b97012" providerId="LiveId" clId="{FD3A39DB-DC41-423D-8AC7-88B7F787CBCE}" dt="2025-08-11T06:30:44.146" v="293" actId="6549"/>
        <pc:sldMkLst>
          <pc:docMk/>
          <pc:sldMk cId="2600733321" sldId="258"/>
        </pc:sldMkLst>
        <pc:spChg chg="mod">
          <ac:chgData name="vanisha santhmayor" userId="6ac4dd35e4b97012" providerId="LiveId" clId="{FD3A39DB-DC41-423D-8AC7-88B7F787CBCE}" dt="2025-08-11T06:28:25.967" v="236" actId="1076"/>
          <ac:spMkLst>
            <pc:docMk/>
            <pc:sldMk cId="2600733321" sldId="258"/>
            <ac:spMk id="2" creationId="{00000000-0000-0000-0000-000000000000}"/>
          </ac:spMkLst>
        </pc:spChg>
        <pc:spChg chg="mod">
          <ac:chgData name="vanisha santhmayor" userId="6ac4dd35e4b97012" providerId="LiveId" clId="{FD3A39DB-DC41-423D-8AC7-88B7F787CBCE}" dt="2025-08-11T06:30:44.146" v="293" actId="6549"/>
          <ac:spMkLst>
            <pc:docMk/>
            <pc:sldMk cId="2600733321" sldId="258"/>
            <ac:spMk id="3" creationId="{00000000-0000-0000-0000-000000000000}"/>
          </ac:spMkLst>
        </pc:spChg>
      </pc:sldChg>
      <pc:sldChg chg="delSp modSp mod">
        <pc:chgData name="vanisha santhmayor" userId="6ac4dd35e4b97012" providerId="LiveId" clId="{FD3A39DB-DC41-423D-8AC7-88B7F787CBCE}" dt="2025-08-12T08:04:51.102" v="689" actId="27636"/>
        <pc:sldMkLst>
          <pc:docMk/>
          <pc:sldMk cId="223866902" sldId="259"/>
        </pc:sldMkLst>
        <pc:spChg chg="mod">
          <ac:chgData name="vanisha santhmayor" userId="6ac4dd35e4b97012" providerId="LiveId" clId="{FD3A39DB-DC41-423D-8AC7-88B7F787CBCE}" dt="2025-08-12T08:04:51.102" v="689" actId="27636"/>
          <ac:spMkLst>
            <pc:docMk/>
            <pc:sldMk cId="223866902" sldId="259"/>
            <ac:spMk id="3" creationId="{00000000-0000-0000-0000-000000000000}"/>
          </ac:spMkLst>
        </pc:spChg>
      </pc:sldChg>
      <pc:sldChg chg="addSp delSp modSp mod">
        <pc:chgData name="vanisha santhmayor" userId="6ac4dd35e4b97012" providerId="LiveId" clId="{FD3A39DB-DC41-423D-8AC7-88B7F787CBCE}" dt="2025-08-12T07:10:01.852" v="340" actId="113"/>
        <pc:sldMkLst>
          <pc:docMk/>
          <pc:sldMk cId="4181289967" sldId="260"/>
        </pc:sldMkLst>
        <pc:spChg chg="mod">
          <ac:chgData name="vanisha santhmayor" userId="6ac4dd35e4b97012" providerId="LiveId" clId="{FD3A39DB-DC41-423D-8AC7-88B7F787CBCE}" dt="2025-08-12T07:10:01.852" v="340" actId="113"/>
          <ac:spMkLst>
            <pc:docMk/>
            <pc:sldMk cId="4181289967" sldId="260"/>
            <ac:spMk id="3" creationId="{00000000-0000-0000-0000-000000000000}"/>
          </ac:spMkLst>
        </pc:spChg>
      </pc:sldChg>
      <pc:sldChg chg="modSp mod">
        <pc:chgData name="vanisha santhmayor" userId="6ac4dd35e4b97012" providerId="LiveId" clId="{FD3A39DB-DC41-423D-8AC7-88B7F787CBCE}" dt="2025-08-12T07:29:19.596" v="351" actId="27636"/>
        <pc:sldMkLst>
          <pc:docMk/>
          <pc:sldMk cId="1410377997" sldId="261"/>
        </pc:sldMkLst>
        <pc:spChg chg="mod">
          <ac:chgData name="vanisha santhmayor" userId="6ac4dd35e4b97012" providerId="LiveId" clId="{FD3A39DB-DC41-423D-8AC7-88B7F787CBCE}" dt="2025-08-12T07:18:20.267" v="342" actId="1076"/>
          <ac:spMkLst>
            <pc:docMk/>
            <pc:sldMk cId="1410377997" sldId="261"/>
            <ac:spMk id="2" creationId="{00000000-0000-0000-0000-000000000000}"/>
          </ac:spMkLst>
        </pc:spChg>
        <pc:spChg chg="mod">
          <ac:chgData name="vanisha santhmayor" userId="6ac4dd35e4b97012" providerId="LiveId" clId="{FD3A39DB-DC41-423D-8AC7-88B7F787CBCE}" dt="2025-08-12T07:29:19.596" v="351" actId="27636"/>
          <ac:spMkLst>
            <pc:docMk/>
            <pc:sldMk cId="1410377997" sldId="261"/>
            <ac:spMk id="3" creationId="{00000000-0000-0000-0000-000000000000}"/>
          </ac:spMkLst>
        </pc:spChg>
      </pc:sldChg>
      <pc:sldChg chg="modSp mod">
        <pc:chgData name="vanisha santhmayor" userId="6ac4dd35e4b97012" providerId="LiveId" clId="{FD3A39DB-DC41-423D-8AC7-88B7F787CBCE}" dt="2025-08-12T07:36:48.602" v="450" actId="1076"/>
        <pc:sldMkLst>
          <pc:docMk/>
          <pc:sldMk cId="2644806704" sldId="262"/>
        </pc:sldMkLst>
        <pc:spChg chg="mod">
          <ac:chgData name="vanisha santhmayor" userId="6ac4dd35e4b97012" providerId="LiveId" clId="{FD3A39DB-DC41-423D-8AC7-88B7F787CBCE}" dt="2025-08-12T07:36:48.602" v="450" actId="1076"/>
          <ac:spMkLst>
            <pc:docMk/>
            <pc:sldMk cId="2644806704" sldId="262"/>
            <ac:spMk id="2" creationId="{00000000-0000-0000-0000-000000000000}"/>
          </ac:spMkLst>
        </pc:spChg>
        <pc:spChg chg="mod">
          <ac:chgData name="vanisha santhmayor" userId="6ac4dd35e4b97012" providerId="LiveId" clId="{FD3A39DB-DC41-423D-8AC7-88B7F787CBCE}" dt="2025-08-12T07:36:38.588" v="449" actId="27636"/>
          <ac:spMkLst>
            <pc:docMk/>
            <pc:sldMk cId="2644806704" sldId="262"/>
            <ac:spMk id="3" creationId="{00000000-0000-0000-0000-000000000000}"/>
          </ac:spMkLst>
        </pc:spChg>
        <pc:picChg chg="mod">
          <ac:chgData name="vanisha santhmayor" userId="6ac4dd35e4b97012" providerId="LiveId" clId="{FD3A39DB-DC41-423D-8AC7-88B7F787CBCE}" dt="2025-08-12T07:36:35.203" v="447" actId="1076"/>
          <ac:picMkLst>
            <pc:docMk/>
            <pc:sldMk cId="2644806704" sldId="262"/>
            <ac:picMk id="5" creationId="{00000000-0000-0000-0000-000000000000}"/>
          </ac:picMkLst>
        </pc:picChg>
      </pc:sldChg>
      <pc:sldChg chg="modSp mod">
        <pc:chgData name="vanisha santhmayor" userId="6ac4dd35e4b97012" providerId="LiveId" clId="{FD3A39DB-DC41-423D-8AC7-88B7F787CBCE}" dt="2025-08-12T08:29:42.997" v="693" actId="6549"/>
        <pc:sldMkLst>
          <pc:docMk/>
          <pc:sldMk cId="1232139661" sldId="263"/>
        </pc:sldMkLst>
        <pc:spChg chg="mod">
          <ac:chgData name="vanisha santhmayor" userId="6ac4dd35e4b97012" providerId="LiveId" clId="{FD3A39DB-DC41-423D-8AC7-88B7F787CBCE}" dt="2025-08-12T07:37:14.926" v="457" actId="1076"/>
          <ac:spMkLst>
            <pc:docMk/>
            <pc:sldMk cId="1232139661" sldId="263"/>
            <ac:spMk id="2" creationId="{00000000-0000-0000-0000-000000000000}"/>
          </ac:spMkLst>
        </pc:spChg>
        <pc:spChg chg="mod">
          <ac:chgData name="vanisha santhmayor" userId="6ac4dd35e4b97012" providerId="LiveId" clId="{FD3A39DB-DC41-423D-8AC7-88B7F787CBCE}" dt="2025-08-12T08:29:42.997" v="693" actId="6549"/>
          <ac:spMkLst>
            <pc:docMk/>
            <pc:sldMk cId="1232139661" sldId="263"/>
            <ac:spMk id="3" creationId="{00000000-0000-0000-0000-000000000000}"/>
          </ac:spMkLst>
        </pc:spChg>
        <pc:picChg chg="mod">
          <ac:chgData name="vanisha santhmayor" userId="6ac4dd35e4b97012" providerId="LiveId" clId="{FD3A39DB-DC41-423D-8AC7-88B7F787CBCE}" dt="2025-08-12T07:39:30.148" v="469" actId="14100"/>
          <ac:picMkLst>
            <pc:docMk/>
            <pc:sldMk cId="1232139661" sldId="263"/>
            <ac:picMk id="4" creationId="{00000000-0000-0000-0000-000000000000}"/>
          </ac:picMkLst>
        </pc:picChg>
      </pc:sldChg>
      <pc:sldChg chg="modSp mod">
        <pc:chgData name="vanisha santhmayor" userId="6ac4dd35e4b97012" providerId="LiveId" clId="{FD3A39DB-DC41-423D-8AC7-88B7F787CBCE}" dt="2025-08-12T08:35:08.317" v="695" actId="115"/>
        <pc:sldMkLst>
          <pc:docMk/>
          <pc:sldMk cId="892190502" sldId="264"/>
        </pc:sldMkLst>
        <pc:spChg chg="mod">
          <ac:chgData name="vanisha santhmayor" userId="6ac4dd35e4b97012" providerId="LiveId" clId="{FD3A39DB-DC41-423D-8AC7-88B7F787CBCE}" dt="2025-08-12T07:42:46.773" v="480" actId="1076"/>
          <ac:spMkLst>
            <pc:docMk/>
            <pc:sldMk cId="892190502" sldId="264"/>
            <ac:spMk id="2" creationId="{00000000-0000-0000-0000-000000000000}"/>
          </ac:spMkLst>
        </pc:spChg>
        <pc:spChg chg="mod">
          <ac:chgData name="vanisha santhmayor" userId="6ac4dd35e4b97012" providerId="LiveId" clId="{FD3A39DB-DC41-423D-8AC7-88B7F787CBCE}" dt="2025-08-12T08:35:08.317" v="695" actId="115"/>
          <ac:spMkLst>
            <pc:docMk/>
            <pc:sldMk cId="892190502" sldId="264"/>
            <ac:spMk id="5" creationId="{00000000-0000-0000-0000-000000000000}"/>
          </ac:spMkLst>
        </pc:spChg>
      </pc:sldChg>
      <pc:sldChg chg="addSp delSp modSp mod">
        <pc:chgData name="vanisha santhmayor" userId="6ac4dd35e4b97012" providerId="LiveId" clId="{FD3A39DB-DC41-423D-8AC7-88B7F787CBCE}" dt="2025-08-12T07:44:28.502" v="514" actId="1076"/>
        <pc:sldMkLst>
          <pc:docMk/>
          <pc:sldMk cId="2111478878" sldId="265"/>
        </pc:sldMkLst>
        <pc:spChg chg="mod">
          <ac:chgData name="vanisha santhmayor" userId="6ac4dd35e4b97012" providerId="LiveId" clId="{FD3A39DB-DC41-423D-8AC7-88B7F787CBCE}" dt="2025-08-12T07:43:42.322" v="502" actId="27636"/>
          <ac:spMkLst>
            <pc:docMk/>
            <pc:sldMk cId="2111478878" sldId="265"/>
            <ac:spMk id="3" creationId="{00000000-0000-0000-0000-000000000000}"/>
          </ac:spMkLst>
        </pc:spChg>
        <pc:picChg chg="add mod">
          <ac:chgData name="vanisha santhmayor" userId="6ac4dd35e4b97012" providerId="LiveId" clId="{FD3A39DB-DC41-423D-8AC7-88B7F787CBCE}" dt="2025-08-12T07:44:17.815" v="509" actId="1076"/>
          <ac:picMkLst>
            <pc:docMk/>
            <pc:sldMk cId="2111478878" sldId="265"/>
            <ac:picMk id="4" creationId="{00000000-0000-0000-0000-000000000000}"/>
          </ac:picMkLst>
        </pc:picChg>
        <pc:picChg chg="add mod">
          <ac:chgData name="vanisha santhmayor" userId="6ac4dd35e4b97012" providerId="LiveId" clId="{FD3A39DB-DC41-423D-8AC7-88B7F787CBCE}" dt="2025-08-12T07:44:28.502" v="514" actId="1076"/>
          <ac:picMkLst>
            <pc:docMk/>
            <pc:sldMk cId="2111478878" sldId="265"/>
            <ac:picMk id="5" creationId="{00000000-0000-0000-0000-000000000000}"/>
          </ac:picMkLst>
        </pc:picChg>
      </pc:sldChg>
      <pc:sldChg chg="addSp delSp modSp mod">
        <pc:chgData name="vanisha santhmayor" userId="6ac4dd35e4b97012" providerId="LiveId" clId="{FD3A39DB-DC41-423D-8AC7-88B7F787CBCE}" dt="2025-08-12T07:56:22.832" v="634" actId="27636"/>
        <pc:sldMkLst>
          <pc:docMk/>
          <pc:sldMk cId="3301982726" sldId="266"/>
        </pc:sldMkLst>
        <pc:spChg chg="mod">
          <ac:chgData name="vanisha santhmayor" userId="6ac4dd35e4b97012" providerId="LiveId" clId="{FD3A39DB-DC41-423D-8AC7-88B7F787CBCE}" dt="2025-08-12T07:44:43.680" v="518" actId="1076"/>
          <ac:spMkLst>
            <pc:docMk/>
            <pc:sldMk cId="3301982726" sldId="266"/>
            <ac:spMk id="2" creationId="{00000000-0000-0000-0000-000000000000}"/>
          </ac:spMkLst>
        </pc:spChg>
        <pc:spChg chg="mod">
          <ac:chgData name="vanisha santhmayor" userId="6ac4dd35e4b97012" providerId="LiveId" clId="{FD3A39DB-DC41-423D-8AC7-88B7F787CBCE}" dt="2025-08-12T07:56:22.832" v="634" actId="27636"/>
          <ac:spMkLst>
            <pc:docMk/>
            <pc:sldMk cId="3301982726" sldId="266"/>
            <ac:spMk id="3" creationId="{00000000-0000-0000-0000-000000000000}"/>
          </ac:spMkLst>
        </pc:spChg>
      </pc:sldChg>
      <pc:sldChg chg="addSp delSp modSp mod">
        <pc:chgData name="vanisha santhmayor" userId="6ac4dd35e4b97012" providerId="LiveId" clId="{FD3A39DB-DC41-423D-8AC7-88B7F787CBCE}" dt="2025-08-12T07:59:44.551" v="668"/>
        <pc:sldMkLst>
          <pc:docMk/>
          <pc:sldMk cId="938454825" sldId="267"/>
        </pc:sldMkLst>
        <pc:spChg chg="mod">
          <ac:chgData name="vanisha santhmayor" userId="6ac4dd35e4b97012" providerId="LiveId" clId="{FD3A39DB-DC41-423D-8AC7-88B7F787CBCE}" dt="2025-08-12T07:47:16.811" v="535" actId="1076"/>
          <ac:spMkLst>
            <pc:docMk/>
            <pc:sldMk cId="938454825" sldId="267"/>
            <ac:spMk id="2" creationId="{00000000-0000-0000-0000-000000000000}"/>
          </ac:spMkLst>
        </pc:spChg>
        <pc:spChg chg="mod">
          <ac:chgData name="vanisha santhmayor" userId="6ac4dd35e4b97012" providerId="LiveId" clId="{FD3A39DB-DC41-423D-8AC7-88B7F787CBCE}" dt="2025-08-12T07:59:26.975" v="666" actId="14100"/>
          <ac:spMkLst>
            <pc:docMk/>
            <pc:sldMk cId="938454825" sldId="267"/>
            <ac:spMk id="3" creationId="{00000000-0000-0000-0000-000000000000}"/>
          </ac:spMkLst>
        </pc:spChg>
      </pc:sldChg>
      <pc:sldChg chg="modSp mod">
        <pc:chgData name="vanisha santhmayor" userId="6ac4dd35e4b97012" providerId="LiveId" clId="{FD3A39DB-DC41-423D-8AC7-88B7F787CBCE}" dt="2025-08-04T06:26:37.452" v="10" actId="27636"/>
        <pc:sldMkLst>
          <pc:docMk/>
          <pc:sldMk cId="1288284692" sldId="268"/>
        </pc:sldMkLst>
        <pc:spChg chg="mod">
          <ac:chgData name="vanisha santhmayor" userId="6ac4dd35e4b97012" providerId="LiveId" clId="{FD3A39DB-DC41-423D-8AC7-88B7F787CBCE}" dt="2025-08-04T06:26:37.452" v="10" actId="27636"/>
          <ac:spMkLst>
            <pc:docMk/>
            <pc:sldMk cId="1288284692" sldId="268"/>
            <ac:spMk id="3" creationId="{00000000-0000-0000-0000-000000000000}"/>
          </ac:spMkLst>
        </pc:spChg>
      </pc:sldChg>
      <pc:sldChg chg="modSp">
        <pc:chgData name="vanisha santhmayor" userId="6ac4dd35e4b97012" providerId="LiveId" clId="{FD3A39DB-DC41-423D-8AC7-88B7F787CBCE}" dt="2025-08-04T06:26:37.186" v="1"/>
        <pc:sldMkLst>
          <pc:docMk/>
          <pc:sldMk cId="2891602431" sldId="269"/>
        </pc:sldMkLst>
        <pc:spChg chg="mod">
          <ac:chgData name="vanisha santhmayor" userId="6ac4dd35e4b97012" providerId="LiveId" clId="{FD3A39DB-DC41-423D-8AC7-88B7F787CBCE}" dt="2025-08-04T06:26:37.186" v="1"/>
          <ac:spMkLst>
            <pc:docMk/>
            <pc:sldMk cId="2891602431" sldId="269"/>
            <ac:spMk id="2" creationId="{00000000-0000-0000-0000-000000000000}"/>
          </ac:spMkLst>
        </pc:spChg>
      </pc:sldChg>
      <pc:sldChg chg="modSp mod">
        <pc:chgData name="vanisha santhmayor" userId="6ac4dd35e4b97012" providerId="LiveId" clId="{FD3A39DB-DC41-423D-8AC7-88B7F787CBCE}" dt="2025-08-04T06:26:37.468" v="11" actId="27636"/>
        <pc:sldMkLst>
          <pc:docMk/>
          <pc:sldMk cId="863912947" sldId="270"/>
        </pc:sldMkLst>
        <pc:spChg chg="mod">
          <ac:chgData name="vanisha santhmayor" userId="6ac4dd35e4b97012" providerId="LiveId" clId="{FD3A39DB-DC41-423D-8AC7-88B7F787CBCE}" dt="2025-08-04T06:26:37.468" v="11" actId="27636"/>
          <ac:spMkLst>
            <pc:docMk/>
            <pc:sldMk cId="863912947" sldId="270"/>
            <ac:spMk id="3" creationId="{00000000-0000-0000-0000-000000000000}"/>
          </ac:spMkLst>
        </pc:spChg>
      </pc:sldChg>
      <pc:sldChg chg="modSp">
        <pc:chgData name="vanisha santhmayor" userId="6ac4dd35e4b97012" providerId="LiveId" clId="{FD3A39DB-DC41-423D-8AC7-88B7F787CBCE}" dt="2025-08-04T06:26:37.186" v="1"/>
        <pc:sldMkLst>
          <pc:docMk/>
          <pc:sldMk cId="1579674283" sldId="271"/>
        </pc:sldMkLst>
        <pc:spChg chg="mod">
          <ac:chgData name="vanisha santhmayor" userId="6ac4dd35e4b97012" providerId="LiveId" clId="{FD3A39DB-DC41-423D-8AC7-88B7F787CBCE}" dt="2025-08-04T06:26:37.186" v="1"/>
          <ac:spMkLst>
            <pc:docMk/>
            <pc:sldMk cId="1579674283" sldId="271"/>
            <ac:spMk id="2" creationId="{00000000-0000-0000-0000-000000000000}"/>
          </ac:spMkLst>
        </pc:spChg>
      </pc:sldChg>
      <pc:sldChg chg="modSp mod">
        <pc:chgData name="vanisha santhmayor" userId="6ac4dd35e4b97012" providerId="LiveId" clId="{FD3A39DB-DC41-423D-8AC7-88B7F787CBCE}" dt="2025-08-11T06:27:57.251" v="231" actId="20577"/>
        <pc:sldMkLst>
          <pc:docMk/>
          <pc:sldMk cId="1881008615" sldId="272"/>
        </pc:sldMkLst>
        <pc:spChg chg="mod">
          <ac:chgData name="vanisha santhmayor" userId="6ac4dd35e4b97012" providerId="LiveId" clId="{FD3A39DB-DC41-423D-8AC7-88B7F787CBCE}" dt="2025-08-11T06:27:57.251" v="231" actId="20577"/>
          <ac:spMkLst>
            <pc:docMk/>
            <pc:sldMk cId="1881008615" sldId="272"/>
            <ac:spMk id="2" creationId="{00000000-0000-0000-0000-000000000000}"/>
          </ac:spMkLst>
        </pc:spChg>
        <pc:picChg chg="mod">
          <ac:chgData name="vanisha santhmayor" userId="6ac4dd35e4b97012" providerId="LiveId" clId="{FD3A39DB-DC41-423D-8AC7-88B7F787CBCE}" dt="2025-08-11T06:27:26.828" v="222" actId="1076"/>
          <ac:picMkLst>
            <pc:docMk/>
            <pc:sldMk cId="1881008615" sldId="272"/>
            <ac:picMk id="4" creationId="{00000000-0000-0000-0000-000000000000}"/>
          </ac:picMkLst>
        </pc:picChg>
        <pc:picChg chg="mod">
          <ac:chgData name="vanisha santhmayor" userId="6ac4dd35e4b97012" providerId="LiveId" clId="{FD3A39DB-DC41-423D-8AC7-88B7F787CBCE}" dt="2025-08-11T06:27:24.616" v="221" actId="1076"/>
          <ac:picMkLst>
            <pc:docMk/>
            <pc:sldMk cId="1881008615" sldId="272"/>
            <ac:picMk id="5" creationId="{00000000-0000-0000-0000-000000000000}"/>
          </ac:picMkLst>
        </pc:picChg>
      </pc:sldChg>
      <pc:sldChg chg="modSp add mod">
        <pc:chgData name="vanisha santhmayor" userId="6ac4dd35e4b97012" providerId="LiveId" clId="{FD3A39DB-DC41-423D-8AC7-88B7F787CBCE}" dt="2025-08-18T11:19:35.195" v="813" actId="14100"/>
        <pc:sldMkLst>
          <pc:docMk/>
          <pc:sldMk cId="2446994286" sldId="273"/>
        </pc:sldMkLst>
        <pc:spChg chg="mod">
          <ac:chgData name="vanisha santhmayor" userId="6ac4dd35e4b97012" providerId="LiveId" clId="{FD3A39DB-DC41-423D-8AC7-88B7F787CBCE}" dt="2025-08-18T06:23:37.149" v="744" actId="20577"/>
          <ac:spMkLst>
            <pc:docMk/>
            <pc:sldMk cId="2446994286" sldId="273"/>
            <ac:spMk id="2" creationId="{00000000-0000-0000-0000-000000000000}"/>
          </ac:spMkLst>
        </pc:spChg>
        <pc:spChg chg="mod">
          <ac:chgData name="vanisha santhmayor" userId="6ac4dd35e4b97012" providerId="LiveId" clId="{FD3A39DB-DC41-423D-8AC7-88B7F787CBCE}" dt="2025-08-18T11:19:35.195" v="813" actId="14100"/>
          <ac:spMkLst>
            <pc:docMk/>
            <pc:sldMk cId="2446994286" sldId="273"/>
            <ac:spMk id="3" creationId="{00000000-0000-0000-0000-000000000000}"/>
          </ac:spMkLst>
        </pc:spChg>
      </pc:sldChg>
      <pc:sldChg chg="modSp">
        <pc:chgData name="vanisha santhmayor" userId="6ac4dd35e4b97012" providerId="LiveId" clId="{FD3A39DB-DC41-423D-8AC7-88B7F787CBCE}" dt="2025-08-04T06:26:37.186" v="1"/>
        <pc:sldMkLst>
          <pc:docMk/>
          <pc:sldMk cId="1820025904" sldId="274"/>
        </pc:sldMkLst>
        <pc:spChg chg="mod">
          <ac:chgData name="vanisha santhmayor" userId="6ac4dd35e4b97012" providerId="LiveId" clId="{FD3A39DB-DC41-423D-8AC7-88B7F787CBCE}" dt="2025-08-04T06:26:37.186" v="1"/>
          <ac:spMkLst>
            <pc:docMk/>
            <pc:sldMk cId="1820025904" sldId="274"/>
            <ac:spMk id="2" creationId="{00000000-0000-0000-0000-000000000000}"/>
          </ac:spMkLst>
        </pc:spChg>
      </pc:sldChg>
      <pc:sldChg chg="addSp delSp modSp del mod">
        <pc:chgData name="vanisha santhmayor" userId="6ac4dd35e4b97012" providerId="LiveId" clId="{FD3A39DB-DC41-423D-8AC7-88B7F787CBCE}" dt="2025-08-12T07:43:49.318" v="505" actId="47"/>
        <pc:sldMkLst>
          <pc:docMk/>
          <pc:sldMk cId="1035755731" sldId="275"/>
        </pc:sldMkLst>
      </pc:sldChg>
      <pc:sldChg chg="add">
        <pc:chgData name="vanisha santhmayor" userId="6ac4dd35e4b97012" providerId="LiveId" clId="{FD3A39DB-DC41-423D-8AC7-88B7F787CBCE}" dt="2025-08-18T11:22:43.244" v="824"/>
        <pc:sldMkLst>
          <pc:docMk/>
          <pc:sldMk cId="1142435397" sldId="275"/>
        </pc:sldMkLst>
      </pc:sldChg>
      <pc:sldChg chg="add">
        <pc:chgData name="vanisha santhmayor" userId="6ac4dd35e4b97012" providerId="LiveId" clId="{FD3A39DB-DC41-423D-8AC7-88B7F787CBCE}" dt="2025-08-18T11:22:43.244" v="824"/>
        <pc:sldMkLst>
          <pc:docMk/>
          <pc:sldMk cId="1452480342" sldId="276"/>
        </pc:sldMkLst>
      </pc:sldChg>
      <pc:sldChg chg="addSp delSp modSp del mod">
        <pc:chgData name="vanisha santhmayor" userId="6ac4dd35e4b97012" providerId="LiveId" clId="{FD3A39DB-DC41-423D-8AC7-88B7F787CBCE}" dt="2025-08-12T07:44:32.108" v="515" actId="47"/>
        <pc:sldMkLst>
          <pc:docMk/>
          <pc:sldMk cId="3221622692" sldId="276"/>
        </pc:sldMkLst>
      </pc:sldChg>
      <pc:sldChg chg="modSp mod">
        <pc:chgData name="vanisha santhmayor" userId="6ac4dd35e4b97012" providerId="LiveId" clId="{FD3A39DB-DC41-423D-8AC7-88B7F787CBCE}" dt="2025-08-18T05:45:22.965" v="698" actId="115"/>
        <pc:sldMkLst>
          <pc:docMk/>
          <pc:sldMk cId="3484877114" sldId="277"/>
        </pc:sldMkLst>
        <pc:spChg chg="mod">
          <ac:chgData name="vanisha santhmayor" userId="6ac4dd35e4b97012" providerId="LiveId" clId="{FD3A39DB-DC41-423D-8AC7-88B7F787CBCE}" dt="2025-08-18T05:45:22.965" v="698" actId="115"/>
          <ac:spMkLst>
            <pc:docMk/>
            <pc:sldMk cId="3484877114" sldId="277"/>
            <ac:spMk id="3" creationId="{00000000-0000-0000-0000-000000000000}"/>
          </ac:spMkLst>
        </pc:spChg>
      </pc:sldChg>
      <pc:sldChg chg="modSp mod">
        <pc:chgData name="vanisha santhmayor" userId="6ac4dd35e4b97012" providerId="LiveId" clId="{FD3A39DB-DC41-423D-8AC7-88B7F787CBCE}" dt="2025-08-18T06:18:11.846" v="722" actId="20577"/>
        <pc:sldMkLst>
          <pc:docMk/>
          <pc:sldMk cId="359895264" sldId="278"/>
        </pc:sldMkLst>
        <pc:spChg chg="mod">
          <ac:chgData name="vanisha santhmayor" userId="6ac4dd35e4b97012" providerId="LiveId" clId="{FD3A39DB-DC41-423D-8AC7-88B7F787CBCE}" dt="2025-08-18T06:18:11.846" v="722" actId="20577"/>
          <ac:spMkLst>
            <pc:docMk/>
            <pc:sldMk cId="359895264" sldId="278"/>
            <ac:spMk id="3" creationId="{00000000-0000-0000-0000-000000000000}"/>
          </ac:spMkLst>
        </pc:spChg>
      </pc:sldChg>
      <pc:sldChg chg="modSp">
        <pc:chgData name="vanisha santhmayor" userId="6ac4dd35e4b97012" providerId="LiveId" clId="{FD3A39DB-DC41-423D-8AC7-88B7F787CBCE}" dt="2025-08-04T06:26:37.186" v="1"/>
        <pc:sldMkLst>
          <pc:docMk/>
          <pc:sldMk cId="817505373" sldId="279"/>
        </pc:sldMkLst>
        <pc:spChg chg="mod">
          <ac:chgData name="vanisha santhmayor" userId="6ac4dd35e4b97012" providerId="LiveId" clId="{FD3A39DB-DC41-423D-8AC7-88B7F787CBCE}" dt="2025-08-04T06:26:37.186" v="1"/>
          <ac:spMkLst>
            <pc:docMk/>
            <pc:sldMk cId="817505373" sldId="279"/>
            <ac:spMk id="2" creationId="{00000000-0000-0000-0000-000000000000}"/>
          </ac:spMkLst>
        </pc:spChg>
      </pc:sldChg>
      <pc:sldChg chg="add">
        <pc:chgData name="vanisha santhmayor" userId="6ac4dd35e4b97012" providerId="LiveId" clId="{FD3A39DB-DC41-423D-8AC7-88B7F787CBCE}" dt="2025-08-18T11:22:43.244" v="824"/>
        <pc:sldMkLst>
          <pc:docMk/>
          <pc:sldMk cId="4105011973" sldId="280"/>
        </pc:sldMkLst>
      </pc:sldChg>
      <pc:sldChg chg="add">
        <pc:chgData name="vanisha santhmayor" userId="6ac4dd35e4b97012" providerId="LiveId" clId="{FD3A39DB-DC41-423D-8AC7-88B7F787CBCE}" dt="2025-08-18T11:22:43.244" v="824"/>
        <pc:sldMkLst>
          <pc:docMk/>
          <pc:sldMk cId="1048292824" sldId="281"/>
        </pc:sldMkLst>
      </pc:sldChg>
      <pc:sldChg chg="add">
        <pc:chgData name="vanisha santhmayor" userId="6ac4dd35e4b97012" providerId="LiveId" clId="{FD3A39DB-DC41-423D-8AC7-88B7F787CBCE}" dt="2025-08-18T11:22:43.244" v="824"/>
        <pc:sldMkLst>
          <pc:docMk/>
          <pc:sldMk cId="2355405719" sldId="282"/>
        </pc:sldMkLst>
      </pc:sldChg>
      <pc:sldChg chg="modSp">
        <pc:chgData name="vanisha santhmayor" userId="6ac4dd35e4b97012" providerId="LiveId" clId="{FD3A39DB-DC41-423D-8AC7-88B7F787CBCE}" dt="2025-08-04T06:26:37.186" v="1"/>
        <pc:sldMkLst>
          <pc:docMk/>
          <pc:sldMk cId="2150191141" sldId="294"/>
        </pc:sldMkLst>
        <pc:spChg chg="mod">
          <ac:chgData name="vanisha santhmayor" userId="6ac4dd35e4b97012" providerId="LiveId" clId="{FD3A39DB-DC41-423D-8AC7-88B7F787CBCE}" dt="2025-08-04T06:26:37.186" v="1"/>
          <ac:spMkLst>
            <pc:docMk/>
            <pc:sldMk cId="2150191141" sldId="294"/>
            <ac:spMk id="2" creationId="{00000000-0000-0000-0000-000000000000}"/>
          </ac:spMkLst>
        </pc:spChg>
      </pc:sldChg>
      <pc:sldChg chg="modSp mod">
        <pc:chgData name="vanisha santhmayor" userId="6ac4dd35e4b97012" providerId="LiveId" clId="{FD3A39DB-DC41-423D-8AC7-88B7F787CBCE}" dt="2025-08-18T06:17:59.407" v="718" actId="1076"/>
        <pc:sldMkLst>
          <pc:docMk/>
          <pc:sldMk cId="814518175" sldId="295"/>
        </pc:sldMkLst>
        <pc:spChg chg="mod">
          <ac:chgData name="vanisha santhmayor" userId="6ac4dd35e4b97012" providerId="LiveId" clId="{FD3A39DB-DC41-423D-8AC7-88B7F787CBCE}" dt="2025-08-18T06:17:57.562" v="717" actId="368"/>
          <ac:spMkLst>
            <pc:docMk/>
            <pc:sldMk cId="814518175" sldId="295"/>
            <ac:spMk id="2" creationId="{00000000-0000-0000-0000-000000000000}"/>
          </ac:spMkLst>
        </pc:spChg>
        <pc:picChg chg="mod">
          <ac:chgData name="vanisha santhmayor" userId="6ac4dd35e4b97012" providerId="LiveId" clId="{FD3A39DB-DC41-423D-8AC7-88B7F787CBCE}" dt="2025-08-18T06:17:59.407" v="718" actId="1076"/>
          <ac:picMkLst>
            <pc:docMk/>
            <pc:sldMk cId="814518175" sldId="295"/>
            <ac:picMk id="4" creationId="{00000000-0000-0000-0000-000000000000}"/>
          </ac:picMkLst>
        </pc:picChg>
      </pc:sldChg>
      <pc:sldChg chg="modSp">
        <pc:chgData name="vanisha santhmayor" userId="6ac4dd35e4b97012" providerId="LiveId" clId="{FD3A39DB-DC41-423D-8AC7-88B7F787CBCE}" dt="2025-08-04T06:26:37.186" v="1"/>
        <pc:sldMkLst>
          <pc:docMk/>
          <pc:sldMk cId="1865968732" sldId="296"/>
        </pc:sldMkLst>
        <pc:spChg chg="mod">
          <ac:chgData name="vanisha santhmayor" userId="6ac4dd35e4b97012" providerId="LiveId" clId="{FD3A39DB-DC41-423D-8AC7-88B7F787CBCE}" dt="2025-08-04T06:26:37.186" v="1"/>
          <ac:spMkLst>
            <pc:docMk/>
            <pc:sldMk cId="1865968732" sldId="296"/>
            <ac:spMk id="2" creationId="{00000000-0000-0000-0000-000000000000}"/>
          </ac:spMkLst>
        </pc:spChg>
      </pc:sldChg>
      <pc:sldChg chg="modSp mod">
        <pc:chgData name="vanisha santhmayor" userId="6ac4dd35e4b97012" providerId="LiveId" clId="{FD3A39DB-DC41-423D-8AC7-88B7F787CBCE}" dt="2025-08-11T06:21:47.217" v="217" actId="14100"/>
        <pc:sldMkLst>
          <pc:docMk/>
          <pc:sldMk cId="1792247512" sldId="297"/>
        </pc:sldMkLst>
        <pc:spChg chg="mod">
          <ac:chgData name="vanisha santhmayor" userId="6ac4dd35e4b97012" providerId="LiveId" clId="{FD3A39DB-DC41-423D-8AC7-88B7F787CBCE}" dt="2025-08-04T06:33:53.945" v="129" actId="20577"/>
          <ac:spMkLst>
            <pc:docMk/>
            <pc:sldMk cId="1792247512" sldId="297"/>
            <ac:spMk id="2" creationId="{00000000-0000-0000-0000-000000000000}"/>
          </ac:spMkLst>
        </pc:spChg>
        <pc:spChg chg="mod">
          <ac:chgData name="vanisha santhmayor" userId="6ac4dd35e4b97012" providerId="LiveId" clId="{FD3A39DB-DC41-423D-8AC7-88B7F787CBCE}" dt="2025-08-11T06:21:47.217" v="217" actId="14100"/>
          <ac:spMkLst>
            <pc:docMk/>
            <pc:sldMk cId="1792247512" sldId="297"/>
            <ac:spMk id="3" creationId="{00000000-0000-0000-0000-000000000000}"/>
          </ac:spMkLst>
        </pc:spChg>
      </pc:sldChg>
      <pc:sldChg chg="modSp mod">
        <pc:chgData name="vanisha santhmayor" userId="6ac4dd35e4b97012" providerId="LiveId" clId="{FD3A39DB-DC41-423D-8AC7-88B7F787CBCE}" dt="2025-08-11T06:12:28.512" v="143" actId="14100"/>
        <pc:sldMkLst>
          <pc:docMk/>
          <pc:sldMk cId="4167301463" sldId="298"/>
        </pc:sldMkLst>
        <pc:spChg chg="mod">
          <ac:chgData name="vanisha santhmayor" userId="6ac4dd35e4b97012" providerId="LiveId" clId="{FD3A39DB-DC41-423D-8AC7-88B7F787CBCE}" dt="2025-08-11T06:12:19.606" v="141" actId="113"/>
          <ac:spMkLst>
            <pc:docMk/>
            <pc:sldMk cId="4167301463" sldId="298"/>
            <ac:spMk id="2" creationId="{00000000-0000-0000-0000-000000000000}"/>
          </ac:spMkLst>
        </pc:spChg>
        <pc:spChg chg="mod">
          <ac:chgData name="vanisha santhmayor" userId="6ac4dd35e4b97012" providerId="LiveId" clId="{FD3A39DB-DC41-423D-8AC7-88B7F787CBCE}" dt="2025-08-11T06:12:28.512" v="143" actId="14100"/>
          <ac:spMkLst>
            <pc:docMk/>
            <pc:sldMk cId="4167301463" sldId="298"/>
            <ac:spMk id="3" creationId="{00000000-0000-0000-0000-000000000000}"/>
          </ac:spMkLst>
        </pc:spChg>
      </pc:sldChg>
      <pc:sldChg chg="modSp mod">
        <pc:chgData name="vanisha santhmayor" userId="6ac4dd35e4b97012" providerId="LiveId" clId="{FD3A39DB-DC41-423D-8AC7-88B7F787CBCE}" dt="2025-08-11T06:13:55.139" v="153" actId="113"/>
        <pc:sldMkLst>
          <pc:docMk/>
          <pc:sldMk cId="4000954426" sldId="299"/>
        </pc:sldMkLst>
        <pc:spChg chg="mod">
          <ac:chgData name="vanisha santhmayor" userId="6ac4dd35e4b97012" providerId="LiveId" clId="{FD3A39DB-DC41-423D-8AC7-88B7F787CBCE}" dt="2025-08-11T06:12:56.801" v="144" actId="113"/>
          <ac:spMkLst>
            <pc:docMk/>
            <pc:sldMk cId="4000954426" sldId="299"/>
            <ac:spMk id="2" creationId="{00000000-0000-0000-0000-000000000000}"/>
          </ac:spMkLst>
        </pc:spChg>
        <pc:spChg chg="mod">
          <ac:chgData name="vanisha santhmayor" userId="6ac4dd35e4b97012" providerId="LiveId" clId="{FD3A39DB-DC41-423D-8AC7-88B7F787CBCE}" dt="2025-08-11T06:13:55.139" v="153" actId="113"/>
          <ac:spMkLst>
            <pc:docMk/>
            <pc:sldMk cId="4000954426" sldId="299"/>
            <ac:spMk id="3" creationId="{00000000-0000-0000-0000-000000000000}"/>
          </ac:spMkLst>
        </pc:spChg>
        <pc:picChg chg="mod">
          <ac:chgData name="vanisha santhmayor" userId="6ac4dd35e4b97012" providerId="LiveId" clId="{FD3A39DB-DC41-423D-8AC7-88B7F787CBCE}" dt="2025-08-11T06:13:07.025" v="147" actId="1076"/>
          <ac:picMkLst>
            <pc:docMk/>
            <pc:sldMk cId="4000954426" sldId="299"/>
            <ac:picMk id="4" creationId="{00000000-0000-0000-0000-000000000000}"/>
          </ac:picMkLst>
        </pc:picChg>
      </pc:sldChg>
      <pc:sldChg chg="modSp mod">
        <pc:chgData name="vanisha santhmayor" userId="6ac4dd35e4b97012" providerId="LiveId" clId="{FD3A39DB-DC41-423D-8AC7-88B7F787CBCE}" dt="2025-08-11T06:14:08.655" v="161" actId="20577"/>
        <pc:sldMkLst>
          <pc:docMk/>
          <pc:sldMk cId="1536770269" sldId="300"/>
        </pc:sldMkLst>
        <pc:spChg chg="mod">
          <ac:chgData name="vanisha santhmayor" userId="6ac4dd35e4b97012" providerId="LiveId" clId="{FD3A39DB-DC41-423D-8AC7-88B7F787CBCE}" dt="2025-08-11T06:14:08.655" v="161" actId="20577"/>
          <ac:spMkLst>
            <pc:docMk/>
            <pc:sldMk cId="1536770269" sldId="300"/>
            <ac:spMk id="3" creationId="{00000000-0000-0000-0000-000000000000}"/>
          </ac:spMkLst>
        </pc:spChg>
        <pc:picChg chg="mod">
          <ac:chgData name="vanisha santhmayor" userId="6ac4dd35e4b97012" providerId="LiveId" clId="{FD3A39DB-DC41-423D-8AC7-88B7F787CBCE}" dt="2025-08-11T06:13:26.369" v="149" actId="1076"/>
          <ac:picMkLst>
            <pc:docMk/>
            <pc:sldMk cId="1536770269" sldId="300"/>
            <ac:picMk id="4" creationId="{00000000-0000-0000-0000-000000000000}"/>
          </ac:picMkLst>
        </pc:picChg>
      </pc:sldChg>
      <pc:sldChg chg="modSp mod">
        <pc:chgData name="vanisha santhmayor" userId="6ac4dd35e4b97012" providerId="LiveId" clId="{FD3A39DB-DC41-423D-8AC7-88B7F787CBCE}" dt="2025-08-11T06:15:06.643" v="170" actId="1076"/>
        <pc:sldMkLst>
          <pc:docMk/>
          <pc:sldMk cId="2904623069" sldId="301"/>
        </pc:sldMkLst>
        <pc:spChg chg="mod">
          <ac:chgData name="vanisha santhmayor" userId="6ac4dd35e4b97012" providerId="LiveId" clId="{FD3A39DB-DC41-423D-8AC7-88B7F787CBCE}" dt="2025-08-11T06:15:06.643" v="170" actId="1076"/>
          <ac:spMkLst>
            <pc:docMk/>
            <pc:sldMk cId="2904623069" sldId="301"/>
            <ac:spMk id="5" creationId="{00000000-0000-0000-0000-000000000000}"/>
          </ac:spMkLst>
        </pc:spChg>
      </pc:sldChg>
      <pc:sldChg chg="modSp mod">
        <pc:chgData name="vanisha santhmayor" userId="6ac4dd35e4b97012" providerId="LiveId" clId="{FD3A39DB-DC41-423D-8AC7-88B7F787CBCE}" dt="2025-08-11T06:15:00.884" v="169" actId="113"/>
        <pc:sldMkLst>
          <pc:docMk/>
          <pc:sldMk cId="4254702592" sldId="302"/>
        </pc:sldMkLst>
        <pc:spChg chg="mod">
          <ac:chgData name="vanisha santhmayor" userId="6ac4dd35e4b97012" providerId="LiveId" clId="{FD3A39DB-DC41-423D-8AC7-88B7F787CBCE}" dt="2025-08-11T06:15:00.884" v="169" actId="113"/>
          <ac:spMkLst>
            <pc:docMk/>
            <pc:sldMk cId="4254702592" sldId="302"/>
            <ac:spMk id="3" creationId="{00000000-0000-0000-0000-000000000000}"/>
          </ac:spMkLst>
        </pc:spChg>
      </pc:sldChg>
      <pc:sldChg chg="modSp mod">
        <pc:chgData name="vanisha santhmayor" userId="6ac4dd35e4b97012" providerId="LiveId" clId="{FD3A39DB-DC41-423D-8AC7-88B7F787CBCE}" dt="2025-08-11T06:15:33.440" v="175" actId="113"/>
        <pc:sldMkLst>
          <pc:docMk/>
          <pc:sldMk cId="1204249339" sldId="303"/>
        </pc:sldMkLst>
        <pc:spChg chg="mod">
          <ac:chgData name="vanisha santhmayor" userId="6ac4dd35e4b97012" providerId="LiveId" clId="{FD3A39DB-DC41-423D-8AC7-88B7F787CBCE}" dt="2025-08-11T06:15:33.440" v="175" actId="113"/>
          <ac:spMkLst>
            <pc:docMk/>
            <pc:sldMk cId="1204249339" sldId="303"/>
            <ac:spMk id="3" creationId="{00000000-0000-0000-0000-000000000000}"/>
          </ac:spMkLst>
        </pc:spChg>
      </pc:sldChg>
      <pc:sldChg chg="modSp mod">
        <pc:chgData name="vanisha santhmayor" userId="6ac4dd35e4b97012" providerId="LiveId" clId="{FD3A39DB-DC41-423D-8AC7-88B7F787CBCE}" dt="2025-08-11T06:15:51.561" v="179" actId="14100"/>
        <pc:sldMkLst>
          <pc:docMk/>
          <pc:sldMk cId="1940540423" sldId="304"/>
        </pc:sldMkLst>
        <pc:spChg chg="mod">
          <ac:chgData name="vanisha santhmayor" userId="6ac4dd35e4b97012" providerId="LiveId" clId="{FD3A39DB-DC41-423D-8AC7-88B7F787CBCE}" dt="2025-08-11T06:15:51.561" v="179" actId="14100"/>
          <ac:spMkLst>
            <pc:docMk/>
            <pc:sldMk cId="1940540423" sldId="304"/>
            <ac:spMk id="3" creationId="{00000000-0000-0000-0000-000000000000}"/>
          </ac:spMkLst>
        </pc:spChg>
      </pc:sldChg>
      <pc:sldChg chg="addSp modSp mod">
        <pc:chgData name="vanisha santhmayor" userId="6ac4dd35e4b97012" providerId="LiveId" clId="{FD3A39DB-DC41-423D-8AC7-88B7F787CBCE}" dt="2025-08-04T06:33:59.755" v="130" actId="113"/>
        <pc:sldMkLst>
          <pc:docMk/>
          <pc:sldMk cId="1216438375" sldId="305"/>
        </pc:sldMkLst>
        <pc:spChg chg="add mod">
          <ac:chgData name="vanisha santhmayor" userId="6ac4dd35e4b97012" providerId="LiveId" clId="{FD3A39DB-DC41-423D-8AC7-88B7F787CBCE}" dt="2025-08-04T06:33:59.755" v="130" actId="113"/>
          <ac:spMkLst>
            <pc:docMk/>
            <pc:sldMk cId="1216438375" sldId="305"/>
            <ac:spMk id="2" creationId="{7DBE1750-8655-4D23-FC75-E203127F0FAB}"/>
          </ac:spMkLst>
        </pc:spChg>
        <pc:spChg chg="mod">
          <ac:chgData name="vanisha santhmayor" userId="6ac4dd35e4b97012" providerId="LiveId" clId="{FD3A39DB-DC41-423D-8AC7-88B7F787CBCE}" dt="2025-08-04T06:31:46.835" v="49" actId="1076"/>
          <ac:spMkLst>
            <pc:docMk/>
            <pc:sldMk cId="1216438375" sldId="305"/>
            <ac:spMk id="3" creationId="{00000000-0000-0000-0000-000000000000}"/>
          </ac:spMkLst>
        </pc:spChg>
      </pc:sldChg>
      <pc:sldChg chg="modSp mod">
        <pc:chgData name="vanisha santhmayor" userId="6ac4dd35e4b97012" providerId="LiveId" clId="{FD3A39DB-DC41-423D-8AC7-88B7F787CBCE}" dt="2025-08-11T06:11:46.753" v="140" actId="14100"/>
        <pc:sldMkLst>
          <pc:docMk/>
          <pc:sldMk cId="171377694" sldId="306"/>
        </pc:sldMkLst>
        <pc:spChg chg="mod">
          <ac:chgData name="vanisha santhmayor" userId="6ac4dd35e4b97012" providerId="LiveId" clId="{FD3A39DB-DC41-423D-8AC7-88B7F787CBCE}" dt="2025-08-04T06:34:06.240" v="131" actId="113"/>
          <ac:spMkLst>
            <pc:docMk/>
            <pc:sldMk cId="171377694" sldId="306"/>
            <ac:spMk id="3" creationId="{00000000-0000-0000-0000-000000000000}"/>
          </ac:spMkLst>
        </pc:spChg>
        <pc:picChg chg="mod">
          <ac:chgData name="vanisha santhmayor" userId="6ac4dd35e4b97012" providerId="LiveId" clId="{FD3A39DB-DC41-423D-8AC7-88B7F787CBCE}" dt="2025-08-11T06:11:39.107" v="138" actId="14100"/>
          <ac:picMkLst>
            <pc:docMk/>
            <pc:sldMk cId="171377694" sldId="306"/>
            <ac:picMk id="4" creationId="{00000000-0000-0000-0000-000000000000}"/>
          </ac:picMkLst>
        </pc:picChg>
        <pc:picChg chg="mod">
          <ac:chgData name="vanisha santhmayor" userId="6ac4dd35e4b97012" providerId="LiveId" clId="{FD3A39DB-DC41-423D-8AC7-88B7F787CBCE}" dt="2025-08-11T06:11:46.753" v="140" actId="14100"/>
          <ac:picMkLst>
            <pc:docMk/>
            <pc:sldMk cId="171377694" sldId="306"/>
            <ac:picMk id="5" creationId="{00000000-0000-0000-0000-000000000000}"/>
          </ac:picMkLst>
        </pc:picChg>
      </pc:sldChg>
      <pc:sldChg chg="modSp mod">
        <pc:chgData name="vanisha santhmayor" userId="6ac4dd35e4b97012" providerId="LiveId" clId="{FD3A39DB-DC41-423D-8AC7-88B7F787CBCE}" dt="2025-08-04T06:27:14.428" v="23" actId="27636"/>
        <pc:sldMkLst>
          <pc:docMk/>
          <pc:sldMk cId="1207497715" sldId="307"/>
        </pc:sldMkLst>
        <pc:spChg chg="mod">
          <ac:chgData name="vanisha santhmayor" userId="6ac4dd35e4b97012" providerId="LiveId" clId="{FD3A39DB-DC41-423D-8AC7-88B7F787CBCE}" dt="2025-08-04T06:26:37.186" v="1"/>
          <ac:spMkLst>
            <pc:docMk/>
            <pc:sldMk cId="1207497715" sldId="307"/>
            <ac:spMk id="2" creationId="{00000000-0000-0000-0000-000000000000}"/>
          </ac:spMkLst>
        </pc:spChg>
        <pc:spChg chg="mod">
          <ac:chgData name="vanisha santhmayor" userId="6ac4dd35e4b97012" providerId="LiveId" clId="{FD3A39DB-DC41-423D-8AC7-88B7F787CBCE}" dt="2025-08-04T06:27:14.428" v="23" actId="27636"/>
          <ac:spMkLst>
            <pc:docMk/>
            <pc:sldMk cId="1207497715" sldId="307"/>
            <ac:spMk id="3" creationId="{00000000-0000-0000-0000-000000000000}"/>
          </ac:spMkLst>
        </pc:spChg>
      </pc:sldChg>
      <pc:sldChg chg="addSp delSp modSp new mod">
        <pc:chgData name="vanisha santhmayor" userId="6ac4dd35e4b97012" providerId="LiveId" clId="{FD3A39DB-DC41-423D-8AC7-88B7F787CBCE}" dt="2025-08-12T06:59:58.111" v="309" actId="15"/>
        <pc:sldMkLst>
          <pc:docMk/>
          <pc:sldMk cId="1783982340" sldId="308"/>
        </pc:sldMkLst>
        <pc:spChg chg="add mod">
          <ac:chgData name="vanisha santhmayor" userId="6ac4dd35e4b97012" providerId="LiveId" clId="{FD3A39DB-DC41-423D-8AC7-88B7F787CBCE}" dt="2025-08-12T06:59:58.111" v="309" actId="15"/>
          <ac:spMkLst>
            <pc:docMk/>
            <pc:sldMk cId="1783982340" sldId="308"/>
            <ac:spMk id="4" creationId="{1B129595-E9FD-EECC-6DDE-9515B27585D4}"/>
          </ac:spMkLst>
        </pc:spChg>
      </pc:sldChg>
      <pc:sldChg chg="del">
        <pc:chgData name="vanisha santhmayor" userId="6ac4dd35e4b97012" providerId="LiveId" clId="{FD3A39DB-DC41-423D-8AC7-88B7F787CBCE}" dt="2025-08-04T06:26:29.019" v="0" actId="47"/>
        <pc:sldMkLst>
          <pc:docMk/>
          <pc:sldMk cId="3140514211" sldId="308"/>
        </pc:sldMkLst>
      </pc:sldChg>
      <pc:sldChg chg="modSp new mod">
        <pc:chgData name="vanisha santhmayor" userId="6ac4dd35e4b97012" providerId="LiveId" clId="{FD3A39DB-DC41-423D-8AC7-88B7F787CBCE}" dt="2025-08-12T07:00:53.440" v="313" actId="113"/>
        <pc:sldMkLst>
          <pc:docMk/>
          <pc:sldMk cId="2129098957" sldId="309"/>
        </pc:sldMkLst>
        <pc:spChg chg="mod">
          <ac:chgData name="vanisha santhmayor" userId="6ac4dd35e4b97012" providerId="LiveId" clId="{FD3A39DB-DC41-423D-8AC7-88B7F787CBCE}" dt="2025-08-12T07:00:53.440" v="313" actId="113"/>
          <ac:spMkLst>
            <pc:docMk/>
            <pc:sldMk cId="2129098957" sldId="309"/>
            <ac:spMk id="3" creationId="{0D888CB4-8EA5-D420-8F13-BD52D9FF40C9}"/>
          </ac:spMkLst>
        </pc:spChg>
      </pc:sldChg>
      <pc:sldChg chg="modSp new del mod">
        <pc:chgData name="vanisha santhmayor" userId="6ac4dd35e4b97012" providerId="LiveId" clId="{FD3A39DB-DC41-423D-8AC7-88B7F787CBCE}" dt="2025-08-12T08:04:57.548" v="690" actId="47"/>
        <pc:sldMkLst>
          <pc:docMk/>
          <pc:sldMk cId="3456619476" sldId="310"/>
        </pc:sldMkLst>
      </pc:sldChg>
      <pc:sldChg chg="addSp delSp modSp new mod">
        <pc:chgData name="vanisha santhmayor" userId="6ac4dd35e4b97012" providerId="LiveId" clId="{FD3A39DB-DC41-423D-8AC7-88B7F787CBCE}" dt="2025-08-12T07:09:47.376" v="338" actId="15"/>
        <pc:sldMkLst>
          <pc:docMk/>
          <pc:sldMk cId="1841775770" sldId="311"/>
        </pc:sldMkLst>
        <pc:spChg chg="add mod">
          <ac:chgData name="vanisha santhmayor" userId="6ac4dd35e4b97012" providerId="LiveId" clId="{FD3A39DB-DC41-423D-8AC7-88B7F787CBCE}" dt="2025-08-12T07:09:47.376" v="338" actId="15"/>
          <ac:spMkLst>
            <pc:docMk/>
            <pc:sldMk cId="1841775770" sldId="311"/>
            <ac:spMk id="4" creationId="{6AC710AF-A1BA-13B7-4837-2BE91FD211C7}"/>
          </ac:spMkLst>
        </pc:spChg>
      </pc:sldChg>
      <pc:sldChg chg="modSp new mod">
        <pc:chgData name="vanisha santhmayor" userId="6ac4dd35e4b97012" providerId="LiveId" clId="{FD3A39DB-DC41-423D-8AC7-88B7F787CBCE}" dt="2025-08-12T07:30:47.650" v="442" actId="20577"/>
        <pc:sldMkLst>
          <pc:docMk/>
          <pc:sldMk cId="2930069420" sldId="312"/>
        </pc:sldMkLst>
        <pc:spChg chg="mod">
          <ac:chgData name="vanisha santhmayor" userId="6ac4dd35e4b97012" providerId="LiveId" clId="{FD3A39DB-DC41-423D-8AC7-88B7F787CBCE}" dt="2025-08-12T07:29:42.761" v="353"/>
          <ac:spMkLst>
            <pc:docMk/>
            <pc:sldMk cId="2930069420" sldId="312"/>
            <ac:spMk id="2" creationId="{18C685F6-A61D-8502-CFCF-073133553A79}"/>
          </ac:spMkLst>
        </pc:spChg>
        <pc:spChg chg="mod">
          <ac:chgData name="vanisha santhmayor" userId="6ac4dd35e4b97012" providerId="LiveId" clId="{FD3A39DB-DC41-423D-8AC7-88B7F787CBCE}" dt="2025-08-12T07:30:47.650" v="442" actId="20577"/>
          <ac:spMkLst>
            <pc:docMk/>
            <pc:sldMk cId="2930069420" sldId="312"/>
            <ac:spMk id="3" creationId="{7C497790-C6E5-83A6-14E2-8C89D2CACF4B}"/>
          </ac:spMkLst>
        </pc:spChg>
      </pc:sldChg>
      <pc:sldChg chg="addSp delSp modSp new mod">
        <pc:chgData name="vanisha santhmayor" userId="6ac4dd35e4b97012" providerId="LiveId" clId="{FD3A39DB-DC41-423D-8AC7-88B7F787CBCE}" dt="2025-08-12T07:55:12.475" v="619" actId="12"/>
        <pc:sldMkLst>
          <pc:docMk/>
          <pc:sldMk cId="3459399759" sldId="313"/>
        </pc:sldMkLst>
        <pc:spChg chg="add mod">
          <ac:chgData name="vanisha santhmayor" userId="6ac4dd35e4b97012" providerId="LiveId" clId="{FD3A39DB-DC41-423D-8AC7-88B7F787CBCE}" dt="2025-08-12T07:55:12.475" v="619" actId="12"/>
          <ac:spMkLst>
            <pc:docMk/>
            <pc:sldMk cId="3459399759" sldId="313"/>
            <ac:spMk id="4" creationId="{0E1CF9FC-2D8A-D0B4-89B7-BCCA38744AEC}"/>
          </ac:spMkLst>
        </pc:spChg>
      </pc:sldChg>
      <pc:sldChg chg="modSp mod">
        <pc:chgData name="vanisha santhmayor" userId="6ac4dd35e4b97012" providerId="LiveId" clId="{FD3A39DB-DC41-423D-8AC7-88B7F787CBCE}" dt="2025-08-18T06:47:28.555" v="805" actId="20577"/>
        <pc:sldMkLst>
          <pc:docMk/>
          <pc:sldMk cId="3441068130" sldId="315"/>
        </pc:sldMkLst>
        <pc:spChg chg="mod">
          <ac:chgData name="vanisha santhmayor" userId="6ac4dd35e4b97012" providerId="LiveId" clId="{FD3A39DB-DC41-423D-8AC7-88B7F787CBCE}" dt="2025-08-18T06:47:28.555" v="805" actId="20577"/>
          <ac:spMkLst>
            <pc:docMk/>
            <pc:sldMk cId="3441068130" sldId="315"/>
            <ac:spMk id="2" creationId="{D596A5CF-6E1C-AE35-247A-4C7AD510FBDC}"/>
          </ac:spMkLst>
        </pc:spChg>
      </pc:sldChg>
      <pc:sldChg chg="modSp mod">
        <pc:chgData name="vanisha santhmayor" userId="6ac4dd35e4b97012" providerId="LiveId" clId="{FD3A39DB-DC41-423D-8AC7-88B7F787CBCE}" dt="2025-08-18T06:17:38.186" v="715" actId="20577"/>
        <pc:sldMkLst>
          <pc:docMk/>
          <pc:sldMk cId="2986419465" sldId="316"/>
        </pc:sldMkLst>
        <pc:spChg chg="mod">
          <ac:chgData name="vanisha santhmayor" userId="6ac4dd35e4b97012" providerId="LiveId" clId="{FD3A39DB-DC41-423D-8AC7-88B7F787CBCE}" dt="2025-08-18T06:17:38.186" v="715" actId="20577"/>
          <ac:spMkLst>
            <pc:docMk/>
            <pc:sldMk cId="2986419465" sldId="316"/>
            <ac:spMk id="3" creationId="{3E0CB2FC-20AA-0E53-8BDF-B681C5FFD672}"/>
          </ac:spMkLst>
        </pc:spChg>
      </pc:sldChg>
      <pc:sldChg chg="modSp new mod">
        <pc:chgData name="vanisha santhmayor" userId="6ac4dd35e4b97012" providerId="LiveId" clId="{FD3A39DB-DC41-423D-8AC7-88B7F787CBCE}" dt="2025-08-18T06:31:11.787" v="786" actId="115"/>
        <pc:sldMkLst>
          <pc:docMk/>
          <pc:sldMk cId="533631349" sldId="317"/>
        </pc:sldMkLst>
        <pc:spChg chg="mod">
          <ac:chgData name="vanisha santhmayor" userId="6ac4dd35e4b97012" providerId="LiveId" clId="{FD3A39DB-DC41-423D-8AC7-88B7F787CBCE}" dt="2025-08-18T06:22:00.398" v="725"/>
          <ac:spMkLst>
            <pc:docMk/>
            <pc:sldMk cId="533631349" sldId="317"/>
            <ac:spMk id="2" creationId="{CA62E8EC-02F8-E745-0A05-A7D8CD374B80}"/>
          </ac:spMkLst>
        </pc:spChg>
        <pc:spChg chg="mod">
          <ac:chgData name="vanisha santhmayor" userId="6ac4dd35e4b97012" providerId="LiveId" clId="{FD3A39DB-DC41-423D-8AC7-88B7F787CBCE}" dt="2025-08-18T06:31:11.787" v="786" actId="115"/>
          <ac:spMkLst>
            <pc:docMk/>
            <pc:sldMk cId="533631349" sldId="317"/>
            <ac:spMk id="3" creationId="{ACFF03BE-B391-2876-73D0-D7D51C460455}"/>
          </ac:spMkLst>
        </pc:spChg>
      </pc:sldChg>
      <pc:sldChg chg="addSp delSp modSp new mod">
        <pc:chgData name="vanisha santhmayor" userId="6ac4dd35e4b97012" providerId="LiveId" clId="{FD3A39DB-DC41-423D-8AC7-88B7F787CBCE}" dt="2025-08-18T06:22:35.316" v="732" actId="14100"/>
        <pc:sldMkLst>
          <pc:docMk/>
          <pc:sldMk cId="1453319845" sldId="318"/>
        </pc:sldMkLst>
        <pc:picChg chg="add mod">
          <ac:chgData name="vanisha santhmayor" userId="6ac4dd35e4b97012" providerId="LiveId" clId="{FD3A39DB-DC41-423D-8AC7-88B7F787CBCE}" dt="2025-08-18T06:22:35.316" v="732" actId="14100"/>
          <ac:picMkLst>
            <pc:docMk/>
            <pc:sldMk cId="1453319845" sldId="318"/>
            <ac:picMk id="4" creationId="{16F52E06-8F4A-F2AF-20BE-A1FA6E26BE7A}"/>
          </ac:picMkLst>
        </pc:picChg>
      </pc:sldChg>
      <pc:sldChg chg="new del">
        <pc:chgData name="vanisha santhmayor" userId="6ac4dd35e4b97012" providerId="LiveId" clId="{FD3A39DB-DC41-423D-8AC7-88B7F787CBCE}" dt="2025-08-18T06:23:11.375" v="739" actId="47"/>
        <pc:sldMkLst>
          <pc:docMk/>
          <pc:sldMk cId="4153298156" sldId="319"/>
        </pc:sldMkLst>
      </pc:sldChg>
      <pc:sldChg chg="modSp add mod">
        <pc:chgData name="vanisha santhmayor" userId="6ac4dd35e4b97012" providerId="LiveId" clId="{FD3A39DB-DC41-423D-8AC7-88B7F787CBCE}" dt="2025-08-18T11:19:27.830" v="812" actId="20577"/>
        <pc:sldMkLst>
          <pc:docMk/>
          <pc:sldMk cId="521844608" sldId="320"/>
        </pc:sldMkLst>
        <pc:spChg chg="mod">
          <ac:chgData name="vanisha santhmayor" userId="6ac4dd35e4b97012" providerId="LiveId" clId="{FD3A39DB-DC41-423D-8AC7-88B7F787CBCE}" dt="2025-08-18T06:23:24.820" v="741" actId="20577"/>
          <ac:spMkLst>
            <pc:docMk/>
            <pc:sldMk cId="521844608" sldId="320"/>
            <ac:spMk id="2" creationId="{00000000-0000-0000-0000-000000000000}"/>
          </ac:spMkLst>
        </pc:spChg>
        <pc:spChg chg="mod">
          <ac:chgData name="vanisha santhmayor" userId="6ac4dd35e4b97012" providerId="LiveId" clId="{FD3A39DB-DC41-423D-8AC7-88B7F787CBCE}" dt="2025-08-18T11:19:27.830" v="812" actId="20577"/>
          <ac:spMkLst>
            <pc:docMk/>
            <pc:sldMk cId="521844608" sldId="320"/>
            <ac:spMk id="3" creationId="{00000000-0000-0000-0000-000000000000}"/>
          </ac:spMkLst>
        </pc:spChg>
      </pc:sldChg>
      <pc:sldChg chg="modSp add mod">
        <pc:chgData name="vanisha santhmayor" userId="6ac4dd35e4b97012" providerId="LiveId" clId="{FD3A39DB-DC41-423D-8AC7-88B7F787CBCE}" dt="2025-08-18T11:20:37.019" v="818" actId="115"/>
        <pc:sldMkLst>
          <pc:docMk/>
          <pc:sldMk cId="3277639288" sldId="321"/>
        </pc:sldMkLst>
        <pc:spChg chg="mod">
          <ac:chgData name="vanisha santhmayor" userId="6ac4dd35e4b97012" providerId="LiveId" clId="{FD3A39DB-DC41-423D-8AC7-88B7F787CBCE}" dt="2025-08-18T06:23:53.825" v="747" actId="14100"/>
          <ac:spMkLst>
            <pc:docMk/>
            <pc:sldMk cId="3277639288" sldId="321"/>
            <ac:spMk id="2" creationId="{00000000-0000-0000-0000-000000000000}"/>
          </ac:spMkLst>
        </pc:spChg>
        <pc:spChg chg="mod">
          <ac:chgData name="vanisha santhmayor" userId="6ac4dd35e4b97012" providerId="LiveId" clId="{FD3A39DB-DC41-423D-8AC7-88B7F787CBCE}" dt="2025-08-18T11:20:37.019" v="818" actId="115"/>
          <ac:spMkLst>
            <pc:docMk/>
            <pc:sldMk cId="3277639288" sldId="321"/>
            <ac:spMk id="3" creationId="{00000000-0000-0000-0000-000000000000}"/>
          </ac:spMkLst>
        </pc:spChg>
      </pc:sldChg>
      <pc:sldChg chg="modSp add mod">
        <pc:chgData name="vanisha santhmayor" userId="6ac4dd35e4b97012" providerId="LiveId" clId="{FD3A39DB-DC41-423D-8AC7-88B7F787CBCE}" dt="2025-08-18T06:47:34.763" v="807" actId="115"/>
        <pc:sldMkLst>
          <pc:docMk/>
          <pc:sldMk cId="4066070992" sldId="322"/>
        </pc:sldMkLst>
        <pc:spChg chg="mod">
          <ac:chgData name="vanisha santhmayor" userId="6ac4dd35e4b97012" providerId="LiveId" clId="{FD3A39DB-DC41-423D-8AC7-88B7F787CBCE}" dt="2025-08-18T06:24:07.078" v="754" actId="20577"/>
          <ac:spMkLst>
            <pc:docMk/>
            <pc:sldMk cId="4066070992" sldId="322"/>
            <ac:spMk id="2" creationId="{00000000-0000-0000-0000-000000000000}"/>
          </ac:spMkLst>
        </pc:spChg>
        <pc:spChg chg="mod">
          <ac:chgData name="vanisha santhmayor" userId="6ac4dd35e4b97012" providerId="LiveId" clId="{FD3A39DB-DC41-423D-8AC7-88B7F787CBCE}" dt="2025-08-18T06:47:34.763" v="807" actId="115"/>
          <ac:spMkLst>
            <pc:docMk/>
            <pc:sldMk cId="4066070992" sldId="322"/>
            <ac:spMk id="3" creationId="{00000000-0000-0000-0000-000000000000}"/>
          </ac:spMkLst>
        </pc:spChg>
      </pc:sldChg>
      <pc:sldChg chg="modSp add mod">
        <pc:chgData name="vanisha santhmayor" userId="6ac4dd35e4b97012" providerId="LiveId" clId="{FD3A39DB-DC41-423D-8AC7-88B7F787CBCE}" dt="2025-08-18T11:21:08.582" v="821" actId="115"/>
        <pc:sldMkLst>
          <pc:docMk/>
          <pc:sldMk cId="3207783584" sldId="323"/>
        </pc:sldMkLst>
        <pc:spChg chg="mod">
          <ac:chgData name="vanisha santhmayor" userId="6ac4dd35e4b97012" providerId="LiveId" clId="{FD3A39DB-DC41-423D-8AC7-88B7F787CBCE}" dt="2025-08-18T06:24:18.924" v="757" actId="368"/>
          <ac:spMkLst>
            <pc:docMk/>
            <pc:sldMk cId="3207783584" sldId="323"/>
            <ac:spMk id="2" creationId="{00000000-0000-0000-0000-000000000000}"/>
          </ac:spMkLst>
        </pc:spChg>
        <pc:spChg chg="mod">
          <ac:chgData name="vanisha santhmayor" userId="6ac4dd35e4b97012" providerId="LiveId" clId="{FD3A39DB-DC41-423D-8AC7-88B7F787CBCE}" dt="2025-08-18T11:21:08.582" v="821" actId="115"/>
          <ac:spMkLst>
            <pc:docMk/>
            <pc:sldMk cId="3207783584" sldId="323"/>
            <ac:spMk id="3" creationId="{00000000-0000-0000-0000-000000000000}"/>
          </ac:spMkLst>
        </pc:spChg>
      </pc:sldChg>
      <pc:sldChg chg="modSp add mod">
        <pc:chgData name="vanisha santhmayor" userId="6ac4dd35e4b97012" providerId="LiveId" clId="{FD3A39DB-DC41-423D-8AC7-88B7F787CBCE}" dt="2025-08-18T11:21:17.119" v="823" actId="115"/>
        <pc:sldMkLst>
          <pc:docMk/>
          <pc:sldMk cId="2016537257" sldId="324"/>
        </pc:sldMkLst>
        <pc:spChg chg="mod">
          <ac:chgData name="vanisha santhmayor" userId="6ac4dd35e4b97012" providerId="LiveId" clId="{FD3A39DB-DC41-423D-8AC7-88B7F787CBCE}" dt="2025-08-18T06:24:29.349" v="759" actId="20577"/>
          <ac:spMkLst>
            <pc:docMk/>
            <pc:sldMk cId="2016537257" sldId="324"/>
            <ac:spMk id="2" creationId="{00000000-0000-0000-0000-000000000000}"/>
          </ac:spMkLst>
        </pc:spChg>
        <pc:spChg chg="mod">
          <ac:chgData name="vanisha santhmayor" userId="6ac4dd35e4b97012" providerId="LiveId" clId="{FD3A39DB-DC41-423D-8AC7-88B7F787CBCE}" dt="2025-08-18T11:21:17.119" v="823" actId="115"/>
          <ac:spMkLst>
            <pc:docMk/>
            <pc:sldMk cId="2016537257" sldId="324"/>
            <ac:spMk id="3" creationId="{00000000-0000-0000-0000-000000000000}"/>
          </ac:spMkLst>
        </pc:spChg>
      </pc:sldChg>
      <pc:sldChg chg="modSp new mod">
        <pc:chgData name="vanisha santhmayor" userId="6ac4dd35e4b97012" providerId="LiveId" clId="{FD3A39DB-DC41-423D-8AC7-88B7F787CBCE}" dt="2025-08-18T06:26:47.496" v="764" actId="20577"/>
        <pc:sldMkLst>
          <pc:docMk/>
          <pc:sldMk cId="1568087427" sldId="325"/>
        </pc:sldMkLst>
        <pc:spChg chg="mod">
          <ac:chgData name="vanisha santhmayor" userId="6ac4dd35e4b97012" providerId="LiveId" clId="{FD3A39DB-DC41-423D-8AC7-88B7F787CBCE}" dt="2025-08-18T06:26:31.823" v="762"/>
          <ac:spMkLst>
            <pc:docMk/>
            <pc:sldMk cId="1568087427" sldId="325"/>
            <ac:spMk id="2" creationId="{4DA264DC-4040-943A-E673-3A7A7F6ECE28}"/>
          </ac:spMkLst>
        </pc:spChg>
        <pc:spChg chg="mod">
          <ac:chgData name="vanisha santhmayor" userId="6ac4dd35e4b97012" providerId="LiveId" clId="{FD3A39DB-DC41-423D-8AC7-88B7F787CBCE}" dt="2025-08-18T06:26:47.496" v="764" actId="20577"/>
          <ac:spMkLst>
            <pc:docMk/>
            <pc:sldMk cId="1568087427" sldId="325"/>
            <ac:spMk id="3" creationId="{9FDD924D-1746-93D5-8B5F-28CFBC556370}"/>
          </ac:spMkLst>
        </pc:spChg>
      </pc:sldChg>
      <pc:sldChg chg="modSp new mod">
        <pc:chgData name="vanisha santhmayor" userId="6ac4dd35e4b97012" providerId="LiveId" clId="{FD3A39DB-DC41-423D-8AC7-88B7F787CBCE}" dt="2025-08-18T06:40:19.042" v="794" actId="115"/>
        <pc:sldMkLst>
          <pc:docMk/>
          <pc:sldMk cId="1904116300" sldId="326"/>
        </pc:sldMkLst>
        <pc:spChg chg="mod">
          <ac:chgData name="vanisha santhmayor" userId="6ac4dd35e4b97012" providerId="LiveId" clId="{FD3A39DB-DC41-423D-8AC7-88B7F787CBCE}" dt="2025-08-18T06:40:19.042" v="794" actId="115"/>
          <ac:spMkLst>
            <pc:docMk/>
            <pc:sldMk cId="1904116300" sldId="326"/>
            <ac:spMk id="3" creationId="{F68BF403-7C97-6DA4-1DDE-2411B3B81D30}"/>
          </ac:spMkLst>
        </pc:spChg>
      </pc:sldChg>
      <pc:sldChg chg="modSp add mod">
        <pc:chgData name="vanisha santhmayor" userId="6ac4dd35e4b97012" providerId="LiveId" clId="{FD3A39DB-DC41-423D-8AC7-88B7F787CBCE}" dt="2025-08-18T11:23:40.907" v="832" actId="115"/>
        <pc:sldMkLst>
          <pc:docMk/>
          <pc:sldMk cId="2453524383" sldId="327"/>
        </pc:sldMkLst>
        <pc:spChg chg="mod">
          <ac:chgData name="vanisha santhmayor" userId="6ac4dd35e4b97012" providerId="LiveId" clId="{FD3A39DB-DC41-423D-8AC7-88B7F787CBCE}" dt="2025-08-18T11:23:02.628" v="830" actId="368"/>
          <ac:spMkLst>
            <pc:docMk/>
            <pc:sldMk cId="2453524383" sldId="327"/>
            <ac:spMk id="2" creationId="{00000000-0000-0000-0000-000000000000}"/>
          </ac:spMkLst>
        </pc:spChg>
        <pc:spChg chg="mod">
          <ac:chgData name="vanisha santhmayor" userId="6ac4dd35e4b97012" providerId="LiveId" clId="{FD3A39DB-DC41-423D-8AC7-88B7F787CBCE}" dt="2025-08-18T11:23:40.907" v="832" actId="115"/>
          <ac:spMkLst>
            <pc:docMk/>
            <pc:sldMk cId="2453524383" sldId="327"/>
            <ac:spMk id="3" creationId="{00000000-0000-0000-0000-000000000000}"/>
          </ac:spMkLst>
        </pc:spChg>
      </pc:sldChg>
      <pc:sldChg chg="modSp add mod">
        <pc:chgData name="vanisha santhmayor" userId="6ac4dd35e4b97012" providerId="LiveId" clId="{FD3A39DB-DC41-423D-8AC7-88B7F787CBCE}" dt="2025-08-18T11:23:49.100" v="833" actId="368"/>
        <pc:sldMkLst>
          <pc:docMk/>
          <pc:sldMk cId="1439598885" sldId="328"/>
        </pc:sldMkLst>
        <pc:spChg chg="mod">
          <ac:chgData name="vanisha santhmayor" userId="6ac4dd35e4b97012" providerId="LiveId" clId="{FD3A39DB-DC41-423D-8AC7-88B7F787CBCE}" dt="2025-08-18T11:23:49.100" v="833" actId="368"/>
          <ac:spMkLst>
            <pc:docMk/>
            <pc:sldMk cId="1439598885" sldId="328"/>
            <ac:spMk id="2" creationId="{00000000-0000-0000-0000-000000000000}"/>
          </ac:spMkLst>
        </pc:spChg>
        <pc:spChg chg="mod">
          <ac:chgData name="vanisha santhmayor" userId="6ac4dd35e4b97012" providerId="LiveId" clId="{FD3A39DB-DC41-423D-8AC7-88B7F787CBCE}" dt="2025-08-18T11:23:49.100" v="833" actId="368"/>
          <ac:spMkLst>
            <pc:docMk/>
            <pc:sldMk cId="1439598885" sldId="328"/>
            <ac:spMk id="3" creationId="{00000000-0000-0000-0000-000000000000}"/>
          </ac:spMkLst>
        </pc:spChg>
      </pc:sldChg>
      <pc:sldChg chg="modSp add mod">
        <pc:chgData name="vanisha santhmayor" userId="6ac4dd35e4b97012" providerId="LiveId" clId="{FD3A39DB-DC41-423D-8AC7-88B7F787CBCE}" dt="2025-08-18T11:23:53.709" v="834" actId="368"/>
        <pc:sldMkLst>
          <pc:docMk/>
          <pc:sldMk cId="2318770787" sldId="329"/>
        </pc:sldMkLst>
        <pc:spChg chg="mod">
          <ac:chgData name="vanisha santhmayor" userId="6ac4dd35e4b97012" providerId="LiveId" clId="{FD3A39DB-DC41-423D-8AC7-88B7F787CBCE}" dt="2025-08-18T11:23:53.709" v="834" actId="368"/>
          <ac:spMkLst>
            <pc:docMk/>
            <pc:sldMk cId="2318770787" sldId="329"/>
            <ac:spMk id="2" creationId="{00000000-0000-0000-0000-000000000000}"/>
          </ac:spMkLst>
        </pc:spChg>
        <pc:spChg chg="mod">
          <ac:chgData name="vanisha santhmayor" userId="6ac4dd35e4b97012" providerId="LiveId" clId="{FD3A39DB-DC41-423D-8AC7-88B7F787CBCE}" dt="2025-08-18T11:23:53.709" v="834" actId="368"/>
          <ac:spMkLst>
            <pc:docMk/>
            <pc:sldMk cId="2318770787" sldId="329"/>
            <ac:spMk id="3" creationId="{00000000-0000-0000-0000-000000000000}"/>
          </ac:spMkLst>
        </pc:spChg>
      </pc:sldChg>
      <pc:sldChg chg="modSp add mod">
        <pc:chgData name="vanisha santhmayor" userId="6ac4dd35e4b97012" providerId="LiveId" clId="{FD3A39DB-DC41-423D-8AC7-88B7F787CBCE}" dt="2025-08-18T11:24:15.553" v="842" actId="14100"/>
        <pc:sldMkLst>
          <pc:docMk/>
          <pc:sldMk cId="2795987193" sldId="330"/>
        </pc:sldMkLst>
        <pc:spChg chg="mod">
          <ac:chgData name="vanisha santhmayor" userId="6ac4dd35e4b97012" providerId="LiveId" clId="{FD3A39DB-DC41-423D-8AC7-88B7F787CBCE}" dt="2025-08-18T11:24:15.553" v="842" actId="14100"/>
          <ac:spMkLst>
            <pc:docMk/>
            <pc:sldMk cId="2795987193" sldId="330"/>
            <ac:spMk id="2" creationId="{00000000-0000-0000-0000-000000000000}"/>
          </ac:spMkLst>
        </pc:spChg>
        <pc:spChg chg="mod">
          <ac:chgData name="vanisha santhmayor" userId="6ac4dd35e4b97012" providerId="LiveId" clId="{FD3A39DB-DC41-423D-8AC7-88B7F787CBCE}" dt="2025-08-18T11:24:10.836" v="841" actId="27636"/>
          <ac:spMkLst>
            <pc:docMk/>
            <pc:sldMk cId="2795987193" sldId="330"/>
            <ac:spMk id="3" creationId="{00000000-0000-0000-0000-000000000000}"/>
          </ac:spMkLst>
        </pc:spChg>
      </pc:sldChg>
      <pc:sldChg chg="modSp add mod">
        <pc:chgData name="vanisha santhmayor" userId="6ac4dd35e4b97012" providerId="LiveId" clId="{FD3A39DB-DC41-423D-8AC7-88B7F787CBCE}" dt="2025-08-18T11:24:23.396" v="844" actId="14100"/>
        <pc:sldMkLst>
          <pc:docMk/>
          <pc:sldMk cId="1781526051" sldId="331"/>
        </pc:sldMkLst>
        <pc:spChg chg="mod">
          <ac:chgData name="vanisha santhmayor" userId="6ac4dd35e4b97012" providerId="LiveId" clId="{FD3A39DB-DC41-423D-8AC7-88B7F787CBCE}" dt="2025-08-18T11:24:20.630" v="843" actId="368"/>
          <ac:spMkLst>
            <pc:docMk/>
            <pc:sldMk cId="1781526051" sldId="331"/>
            <ac:spMk id="2" creationId="{00000000-0000-0000-0000-000000000000}"/>
          </ac:spMkLst>
        </pc:spChg>
        <pc:spChg chg="mod">
          <ac:chgData name="vanisha santhmayor" userId="6ac4dd35e4b97012" providerId="LiveId" clId="{FD3A39DB-DC41-423D-8AC7-88B7F787CBCE}" dt="2025-08-18T11:24:23.396" v="844" actId="14100"/>
          <ac:spMkLst>
            <pc:docMk/>
            <pc:sldMk cId="1781526051" sldId="331"/>
            <ac:spMk id="3" creationId="{00000000-0000-0000-0000-000000000000}"/>
          </ac:spMkLst>
        </pc:spChg>
      </pc:sldChg>
      <pc:sldChg chg="modSp add mod">
        <pc:chgData name="vanisha santhmayor" userId="6ac4dd35e4b97012" providerId="LiveId" clId="{FD3A39DB-DC41-423D-8AC7-88B7F787CBCE}" dt="2025-08-18T11:24:28.754" v="845" actId="368"/>
        <pc:sldMkLst>
          <pc:docMk/>
          <pc:sldMk cId="2278397213" sldId="332"/>
        </pc:sldMkLst>
        <pc:spChg chg="mod">
          <ac:chgData name="vanisha santhmayor" userId="6ac4dd35e4b97012" providerId="LiveId" clId="{FD3A39DB-DC41-423D-8AC7-88B7F787CBCE}" dt="2025-08-18T11:24:28.754" v="845" actId="368"/>
          <ac:spMkLst>
            <pc:docMk/>
            <pc:sldMk cId="2278397213" sldId="332"/>
            <ac:spMk id="2" creationId="{00000000-0000-0000-0000-000000000000}"/>
          </ac:spMkLst>
        </pc:spChg>
        <pc:spChg chg="mod">
          <ac:chgData name="vanisha santhmayor" userId="6ac4dd35e4b97012" providerId="LiveId" clId="{FD3A39DB-DC41-423D-8AC7-88B7F787CBCE}" dt="2025-08-18T11:24:28.754" v="845" actId="368"/>
          <ac:spMkLst>
            <pc:docMk/>
            <pc:sldMk cId="2278397213" sldId="332"/>
            <ac:spMk id="3" creationId="{00000000-0000-0000-0000-000000000000}"/>
          </ac:spMkLst>
        </pc:spChg>
      </pc:sldChg>
      <pc:sldChg chg="modSp add mod">
        <pc:chgData name="vanisha santhmayor" userId="6ac4dd35e4b97012" providerId="LiveId" clId="{FD3A39DB-DC41-423D-8AC7-88B7F787CBCE}" dt="2025-08-18T11:24:35.438" v="846" actId="368"/>
        <pc:sldMkLst>
          <pc:docMk/>
          <pc:sldMk cId="2314763776" sldId="333"/>
        </pc:sldMkLst>
        <pc:spChg chg="mod">
          <ac:chgData name="vanisha santhmayor" userId="6ac4dd35e4b97012" providerId="LiveId" clId="{FD3A39DB-DC41-423D-8AC7-88B7F787CBCE}" dt="2025-08-18T11:24:35.438" v="846" actId="368"/>
          <ac:spMkLst>
            <pc:docMk/>
            <pc:sldMk cId="2314763776" sldId="333"/>
            <ac:spMk id="2" creationId="{00000000-0000-0000-0000-000000000000}"/>
          </ac:spMkLst>
        </pc:spChg>
        <pc:spChg chg="mod">
          <ac:chgData name="vanisha santhmayor" userId="6ac4dd35e4b97012" providerId="LiveId" clId="{FD3A39DB-DC41-423D-8AC7-88B7F787CBCE}" dt="2025-08-18T11:24:35.438" v="846" actId="368"/>
          <ac:spMkLst>
            <pc:docMk/>
            <pc:sldMk cId="2314763776" sldId="333"/>
            <ac:spMk id="3" creationId="{00000000-0000-0000-0000-000000000000}"/>
          </ac:spMkLst>
        </pc:spChg>
      </pc:sldChg>
      <pc:sldChg chg="modSp add mod">
        <pc:chgData name="vanisha santhmayor" userId="6ac4dd35e4b97012" providerId="LiveId" clId="{FD3A39DB-DC41-423D-8AC7-88B7F787CBCE}" dt="2025-08-18T11:24:40.373" v="847" actId="368"/>
        <pc:sldMkLst>
          <pc:docMk/>
          <pc:sldMk cId="4292550474" sldId="334"/>
        </pc:sldMkLst>
        <pc:spChg chg="mod">
          <ac:chgData name="vanisha santhmayor" userId="6ac4dd35e4b97012" providerId="LiveId" clId="{FD3A39DB-DC41-423D-8AC7-88B7F787CBCE}" dt="2025-08-18T11:24:40.373" v="847" actId="368"/>
          <ac:spMkLst>
            <pc:docMk/>
            <pc:sldMk cId="4292550474" sldId="334"/>
            <ac:spMk id="2" creationId="{00000000-0000-0000-0000-000000000000}"/>
          </ac:spMkLst>
        </pc:spChg>
        <pc:spChg chg="mod">
          <ac:chgData name="vanisha santhmayor" userId="6ac4dd35e4b97012" providerId="LiveId" clId="{FD3A39DB-DC41-423D-8AC7-88B7F787CBCE}" dt="2025-08-18T11:24:40.373" v="847" actId="368"/>
          <ac:spMkLst>
            <pc:docMk/>
            <pc:sldMk cId="4292550474" sldId="334"/>
            <ac:spMk id="3" creationId="{00000000-0000-0000-0000-000000000000}"/>
          </ac:spMkLst>
        </pc:spChg>
      </pc:sldChg>
      <pc:sldChg chg="modSp add mod">
        <pc:chgData name="vanisha santhmayor" userId="6ac4dd35e4b97012" providerId="LiveId" clId="{FD3A39DB-DC41-423D-8AC7-88B7F787CBCE}" dt="2025-08-18T11:24:44.796" v="848" actId="368"/>
        <pc:sldMkLst>
          <pc:docMk/>
          <pc:sldMk cId="3854072151" sldId="335"/>
        </pc:sldMkLst>
        <pc:spChg chg="mod">
          <ac:chgData name="vanisha santhmayor" userId="6ac4dd35e4b97012" providerId="LiveId" clId="{FD3A39DB-DC41-423D-8AC7-88B7F787CBCE}" dt="2025-08-18T11:24:44.796" v="848" actId="368"/>
          <ac:spMkLst>
            <pc:docMk/>
            <pc:sldMk cId="3854072151" sldId="335"/>
            <ac:spMk id="2" creationId="{00000000-0000-0000-0000-000000000000}"/>
          </ac:spMkLst>
        </pc:spChg>
        <pc:spChg chg="mod">
          <ac:chgData name="vanisha santhmayor" userId="6ac4dd35e4b97012" providerId="LiveId" clId="{FD3A39DB-DC41-423D-8AC7-88B7F787CBCE}" dt="2025-08-18T11:24:44.796" v="848" actId="368"/>
          <ac:spMkLst>
            <pc:docMk/>
            <pc:sldMk cId="3854072151" sldId="335"/>
            <ac:spMk id="3" creationId="{00000000-0000-0000-0000-000000000000}"/>
          </ac:spMkLst>
        </pc:spChg>
      </pc:sldChg>
      <pc:sldChg chg="add">
        <pc:chgData name="vanisha santhmayor" userId="6ac4dd35e4b97012" providerId="LiveId" clId="{FD3A39DB-DC41-423D-8AC7-88B7F787CBCE}" dt="2025-08-18T11:22:43.244" v="824"/>
        <pc:sldMkLst>
          <pc:docMk/>
          <pc:sldMk cId="844971029" sldId="336"/>
        </pc:sldMkLst>
      </pc:sldChg>
      <pc:sldChg chg="add">
        <pc:chgData name="vanisha santhmayor" userId="6ac4dd35e4b97012" providerId="LiveId" clId="{FD3A39DB-DC41-423D-8AC7-88B7F787CBCE}" dt="2025-08-18T11:22:43.244" v="824"/>
        <pc:sldMkLst>
          <pc:docMk/>
          <pc:sldMk cId="1725879959" sldId="337"/>
        </pc:sldMkLst>
      </pc:sldChg>
      <pc:sldChg chg="modSp add mod">
        <pc:chgData name="vanisha santhmayor" userId="6ac4dd35e4b97012" providerId="LiveId" clId="{FD3A39DB-DC41-423D-8AC7-88B7F787CBCE}" dt="2025-08-18T11:22:43.396" v="828" actId="27636"/>
        <pc:sldMkLst>
          <pc:docMk/>
          <pc:sldMk cId="1460990712" sldId="338"/>
        </pc:sldMkLst>
        <pc:spChg chg="mod">
          <ac:chgData name="vanisha santhmayor" userId="6ac4dd35e4b97012" providerId="LiveId" clId="{FD3A39DB-DC41-423D-8AC7-88B7F787CBCE}" dt="2025-08-18T11:22:43.396" v="828" actId="27636"/>
          <ac:spMkLst>
            <pc:docMk/>
            <pc:sldMk cId="1460990712" sldId="338"/>
            <ac:spMk id="3" creationId="{00000000-0000-0000-0000-000000000000}"/>
          </ac:spMkLst>
        </pc:spChg>
      </pc:sldChg>
      <pc:sldChg chg="modSp add mod">
        <pc:chgData name="vanisha santhmayor" userId="6ac4dd35e4b97012" providerId="LiveId" clId="{FD3A39DB-DC41-423D-8AC7-88B7F787CBCE}" dt="2025-08-18T11:22:43.405" v="829" actId="27636"/>
        <pc:sldMkLst>
          <pc:docMk/>
          <pc:sldMk cId="2888193767" sldId="339"/>
        </pc:sldMkLst>
        <pc:spChg chg="mod">
          <ac:chgData name="vanisha santhmayor" userId="6ac4dd35e4b97012" providerId="LiveId" clId="{FD3A39DB-DC41-423D-8AC7-88B7F787CBCE}" dt="2025-08-18T11:22:43.405" v="829" actId="27636"/>
          <ac:spMkLst>
            <pc:docMk/>
            <pc:sldMk cId="2888193767" sldId="339"/>
            <ac:spMk id="3" creationId="{00000000-0000-0000-0000-000000000000}"/>
          </ac:spMkLst>
        </pc:spChg>
      </pc:sldChg>
      <pc:sldChg chg="add">
        <pc:chgData name="vanisha santhmayor" userId="6ac4dd35e4b97012" providerId="LiveId" clId="{FD3A39DB-DC41-423D-8AC7-88B7F787CBCE}" dt="2025-08-18T11:22:43.244" v="824"/>
        <pc:sldMkLst>
          <pc:docMk/>
          <pc:sldMk cId="4131756231" sldId="340"/>
        </pc:sldMkLst>
      </pc:sldChg>
      <pc:sldChg chg="modSp new mod">
        <pc:chgData name="vanisha santhmayor" userId="6ac4dd35e4b97012" providerId="LiveId" clId="{FD3A39DB-DC41-423D-8AC7-88B7F787CBCE}" dt="2025-08-23T04:55:17.572" v="873" actId="20577"/>
        <pc:sldMkLst>
          <pc:docMk/>
          <pc:sldMk cId="2964676279" sldId="341"/>
        </pc:sldMkLst>
        <pc:spChg chg="mod">
          <ac:chgData name="vanisha santhmayor" userId="6ac4dd35e4b97012" providerId="LiveId" clId="{FD3A39DB-DC41-423D-8AC7-88B7F787CBCE}" dt="2025-08-23T04:55:17.572" v="873" actId="20577"/>
          <ac:spMkLst>
            <pc:docMk/>
            <pc:sldMk cId="2964676279" sldId="341"/>
            <ac:spMk id="3" creationId="{3FB670E5-243F-07F9-A401-36AD094C89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882D-3954-414F-95D9-D011729E5E49}" type="datetimeFigureOut">
              <a:rPr lang="en-IN" smtClean="0"/>
              <a:t>23-08-2025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B0571-255A-4338-B7F7-90A33963A3B6}" type="slidenum">
              <a:rPr lang="en-IN" smtClean="0"/>
              <a:t>‹#›</a:t>
            </a:fld>
            <a:endParaRPr lang="en-IN"/>
          </a:p>
        </p:txBody>
      </p:sp>
    </p:spTree>
    <p:extLst>
      <p:ext uri="{BB962C8B-B14F-4D97-AF65-F5344CB8AC3E}">
        <p14:creationId xmlns:p14="http://schemas.microsoft.com/office/powerpoint/2010/main" val="1231705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AAB0571-255A-4338-B7F7-90A33963A3B6}" type="slidenum">
              <a:rPr lang="en-IN" smtClean="0"/>
              <a:t>38</a:t>
            </a:fld>
            <a:endParaRPr lang="en-IN"/>
          </a:p>
        </p:txBody>
      </p:sp>
    </p:spTree>
    <p:extLst>
      <p:ext uri="{BB962C8B-B14F-4D97-AF65-F5344CB8AC3E}">
        <p14:creationId xmlns:p14="http://schemas.microsoft.com/office/powerpoint/2010/main" val="22965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55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907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3366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123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12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5807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896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43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14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41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553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692093"/>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08567"/>
            <a:ext cx="9144000" cy="2387600"/>
          </a:xfrm>
        </p:spPr>
        <p:txBody>
          <a:bodyPr>
            <a:normAutofit fontScale="90000"/>
          </a:bodyPr>
          <a:lstStyle/>
          <a:p>
            <a:r>
              <a:rPr lang="en-US" b="1" dirty="0"/>
              <a:t>Computer Networks</a:t>
            </a:r>
            <a:br>
              <a:rPr lang="en-US" b="1" dirty="0"/>
            </a:br>
            <a:br>
              <a:rPr lang="en-US" b="1" dirty="0"/>
            </a:br>
            <a:r>
              <a:rPr lang="en-US" dirty="0"/>
              <a:t>Introduction</a:t>
            </a:r>
            <a:br>
              <a:rPr lang="en-IN" dirty="0"/>
            </a:br>
            <a:endParaRPr lang="en-IN" b="1" dirty="0"/>
          </a:p>
        </p:txBody>
      </p:sp>
    </p:spTree>
    <p:extLst>
      <p:ext uri="{BB962C8B-B14F-4D97-AF65-F5344CB8AC3E}">
        <p14:creationId xmlns:p14="http://schemas.microsoft.com/office/powerpoint/2010/main" val="1990690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47391" y="3163389"/>
            <a:ext cx="4231299" cy="3124200"/>
          </a:xfrm>
          <a:prstGeom prst="rect">
            <a:avLst/>
          </a:prstGeom>
        </p:spPr>
      </p:pic>
      <p:sp>
        <p:nvSpPr>
          <p:cNvPr id="5" name="Content Placeholder 2"/>
          <p:cNvSpPr txBox="1">
            <a:spLocks/>
          </p:cNvSpPr>
          <p:nvPr/>
        </p:nvSpPr>
        <p:spPr>
          <a:xfrm>
            <a:off x="469266" y="299823"/>
            <a:ext cx="11253468" cy="244337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Mesh: </a:t>
            </a:r>
          </a:p>
          <a:p>
            <a:r>
              <a:rPr lang="en-US" sz="2800" dirty="0"/>
              <a:t>In a mesh topology, every device has a dedicated point-to-point link to every other device. The term </a:t>
            </a:r>
            <a:r>
              <a:rPr lang="en-US" sz="2800" i="1" dirty="0"/>
              <a:t>dedicated </a:t>
            </a:r>
            <a:r>
              <a:rPr lang="en-US" sz="2800" dirty="0"/>
              <a:t>means that the link carries traffic only between the two devices it connects</a:t>
            </a:r>
            <a:endParaRPr lang="en-IN" sz="2800" dirty="0"/>
          </a:p>
        </p:txBody>
      </p:sp>
    </p:spTree>
    <p:extLst>
      <p:ext uri="{BB962C8B-B14F-4D97-AF65-F5344CB8AC3E}">
        <p14:creationId xmlns:p14="http://schemas.microsoft.com/office/powerpoint/2010/main" val="290462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1024" y="473996"/>
            <a:ext cx="10018713" cy="1872343"/>
          </a:xfrm>
        </p:spPr>
        <p:txBody>
          <a:bodyPr/>
          <a:lstStyle/>
          <a:p>
            <a:r>
              <a:rPr lang="en-IN" dirty="0"/>
              <a:t>Star Topology: </a:t>
            </a:r>
          </a:p>
          <a:p>
            <a:r>
              <a:rPr lang="en-US" dirty="0"/>
              <a:t>In a star topology, each device has a dedicated point-to-point link only to a central controller, usually called a hub.</a:t>
            </a:r>
            <a:endParaRPr lang="en-IN" dirty="0"/>
          </a:p>
        </p:txBody>
      </p:sp>
      <p:pic>
        <p:nvPicPr>
          <p:cNvPr id="4" name="Picture 3"/>
          <p:cNvPicPr>
            <a:picLocks noChangeAspect="1"/>
          </p:cNvPicPr>
          <p:nvPr/>
        </p:nvPicPr>
        <p:blipFill>
          <a:blip r:embed="rId2"/>
          <a:stretch>
            <a:fillRect/>
          </a:stretch>
        </p:blipFill>
        <p:spPr>
          <a:xfrm>
            <a:off x="3291841" y="2678699"/>
            <a:ext cx="5747698" cy="3029769"/>
          </a:xfrm>
          <a:prstGeom prst="rect">
            <a:avLst/>
          </a:prstGeom>
        </p:spPr>
      </p:pic>
    </p:spTree>
    <p:extLst>
      <p:ext uri="{BB962C8B-B14F-4D97-AF65-F5344CB8AC3E}">
        <p14:creationId xmlns:p14="http://schemas.microsoft.com/office/powerpoint/2010/main" val="425470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152" y="455957"/>
            <a:ext cx="10018713" cy="2239037"/>
          </a:xfrm>
        </p:spPr>
        <p:txBody>
          <a:bodyPr/>
          <a:lstStyle/>
          <a:p>
            <a:r>
              <a:rPr lang="en-IN" dirty="0"/>
              <a:t>Bus Topology: </a:t>
            </a:r>
          </a:p>
          <a:p>
            <a:r>
              <a:rPr lang="en-US" dirty="0"/>
              <a:t>A bus topology, on the other hand, is multipoint. One long cable acts as a backbone to link all the devices in a network</a:t>
            </a:r>
            <a:endParaRPr lang="en-IN" dirty="0"/>
          </a:p>
        </p:txBody>
      </p:sp>
      <p:pic>
        <p:nvPicPr>
          <p:cNvPr id="4" name="Picture 3"/>
          <p:cNvPicPr>
            <a:picLocks noChangeAspect="1"/>
          </p:cNvPicPr>
          <p:nvPr/>
        </p:nvPicPr>
        <p:blipFill>
          <a:blip r:embed="rId2"/>
          <a:stretch>
            <a:fillRect/>
          </a:stretch>
        </p:blipFill>
        <p:spPr>
          <a:xfrm>
            <a:off x="2233192" y="3348445"/>
            <a:ext cx="8909389" cy="2007325"/>
          </a:xfrm>
          <a:prstGeom prst="rect">
            <a:avLst/>
          </a:prstGeom>
        </p:spPr>
      </p:pic>
    </p:spTree>
    <p:extLst>
      <p:ext uri="{BB962C8B-B14F-4D97-AF65-F5344CB8AC3E}">
        <p14:creationId xmlns:p14="http://schemas.microsoft.com/office/powerpoint/2010/main" val="120424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806" y="339636"/>
            <a:ext cx="10677210" cy="2170300"/>
          </a:xfrm>
        </p:spPr>
        <p:txBody>
          <a:bodyPr/>
          <a:lstStyle/>
          <a:p>
            <a:r>
              <a:rPr lang="en-US" dirty="0"/>
              <a:t>Ring Topology:</a:t>
            </a:r>
          </a:p>
          <a:p>
            <a:r>
              <a:rPr lang="en-US" dirty="0"/>
              <a:t> In a ring topology, each device has a dedicated point-to-point connection with only the two devices on either side of it.</a:t>
            </a:r>
            <a:endParaRPr lang="en-IN" dirty="0"/>
          </a:p>
        </p:txBody>
      </p:sp>
      <p:pic>
        <p:nvPicPr>
          <p:cNvPr id="4" name="Picture 3"/>
          <p:cNvPicPr>
            <a:picLocks noChangeAspect="1"/>
          </p:cNvPicPr>
          <p:nvPr/>
        </p:nvPicPr>
        <p:blipFill>
          <a:blip r:embed="rId2"/>
          <a:stretch>
            <a:fillRect/>
          </a:stretch>
        </p:blipFill>
        <p:spPr>
          <a:xfrm>
            <a:off x="1611002" y="2825932"/>
            <a:ext cx="9335755" cy="3363750"/>
          </a:xfrm>
          <a:prstGeom prst="rect">
            <a:avLst/>
          </a:prstGeom>
        </p:spPr>
      </p:pic>
    </p:spTree>
    <p:extLst>
      <p:ext uri="{BB962C8B-B14F-4D97-AF65-F5344CB8AC3E}">
        <p14:creationId xmlns:p14="http://schemas.microsoft.com/office/powerpoint/2010/main" val="1940540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64" y="312576"/>
            <a:ext cx="9601196" cy="744582"/>
          </a:xfrm>
        </p:spPr>
        <p:txBody>
          <a:bodyPr>
            <a:normAutofit/>
          </a:bodyPr>
          <a:lstStyle/>
          <a:p>
            <a:r>
              <a:rPr lang="en-IN" dirty="0"/>
              <a:t>Uses of computer Networks </a:t>
            </a:r>
          </a:p>
        </p:txBody>
      </p:sp>
      <p:sp>
        <p:nvSpPr>
          <p:cNvPr id="3" name="Content Placeholder 2"/>
          <p:cNvSpPr>
            <a:spLocks noGrp="1"/>
          </p:cNvSpPr>
          <p:nvPr>
            <p:ph idx="1"/>
          </p:nvPr>
        </p:nvSpPr>
        <p:spPr>
          <a:xfrm>
            <a:off x="483639" y="1268964"/>
            <a:ext cx="11328916" cy="5164494"/>
          </a:xfrm>
        </p:spPr>
        <p:txBody>
          <a:bodyPr>
            <a:normAutofit fontScale="92500" lnSpcReduction="10000"/>
          </a:bodyPr>
          <a:lstStyle/>
          <a:p>
            <a:r>
              <a:rPr lang="en-IN" dirty="0">
                <a:solidFill>
                  <a:schemeClr val="tx1">
                    <a:lumMod val="20000"/>
                    <a:lumOff val="80000"/>
                  </a:schemeClr>
                </a:solidFill>
              </a:rPr>
              <a:t>Business Applications </a:t>
            </a:r>
          </a:p>
          <a:p>
            <a:r>
              <a:rPr lang="en-US" dirty="0"/>
              <a:t>The aim of networking is to make all programs, equipment’s, and data </a:t>
            </a:r>
            <a:r>
              <a:rPr lang="en-US" u="sng" dirty="0"/>
              <a:t>available to anyone on the network </a:t>
            </a:r>
          </a:p>
          <a:p>
            <a:r>
              <a:rPr lang="en-US" dirty="0"/>
              <a:t>Each computer has worked in isolation from the others, but at some point they are connected to </a:t>
            </a:r>
            <a:r>
              <a:rPr lang="en-US" u="sng" dirty="0"/>
              <a:t>extract and correlate information about the entire company. </a:t>
            </a:r>
          </a:p>
          <a:p>
            <a:r>
              <a:rPr lang="en-IN" dirty="0"/>
              <a:t>Networks called </a:t>
            </a:r>
            <a:r>
              <a:rPr lang="en-IN" dirty="0">
                <a:solidFill>
                  <a:schemeClr val="tx1">
                    <a:lumMod val="20000"/>
                    <a:lumOff val="80000"/>
                  </a:schemeClr>
                </a:solidFill>
              </a:rPr>
              <a:t>VPNs (Virtual Private Networks) </a:t>
            </a:r>
            <a:r>
              <a:rPr lang="en-IN" dirty="0"/>
              <a:t>may be used to </a:t>
            </a:r>
            <a:r>
              <a:rPr lang="en-IN" u="sng" dirty="0"/>
              <a:t>join the individual networks at different sites </a:t>
            </a:r>
            <a:r>
              <a:rPr lang="en-IN" dirty="0"/>
              <a:t>into one extended network.</a:t>
            </a:r>
            <a:endParaRPr lang="en-US" u="sng" dirty="0"/>
          </a:p>
          <a:p>
            <a:r>
              <a:rPr lang="en-IN" dirty="0">
                <a:solidFill>
                  <a:schemeClr val="tx1">
                    <a:lumMod val="20000"/>
                    <a:lumOff val="80000"/>
                  </a:schemeClr>
                </a:solidFill>
              </a:rPr>
              <a:t>Client server </a:t>
            </a:r>
          </a:p>
          <a:p>
            <a:r>
              <a:rPr lang="en-IN" u="sng" dirty="0">
                <a:solidFill>
                  <a:schemeClr val="tx1">
                    <a:lumMod val="20000"/>
                    <a:lumOff val="80000"/>
                  </a:schemeClr>
                </a:solidFill>
              </a:rPr>
              <a:t>Telephone calls </a:t>
            </a:r>
            <a:r>
              <a:rPr lang="en-IN" u="sng" dirty="0"/>
              <a:t>between employees may be carried </a:t>
            </a:r>
            <a:r>
              <a:rPr lang="en-IN" dirty="0"/>
              <a:t>by the computer is called IP telephony or Voice over IP (VoIP) when Internet technology is used</a:t>
            </a:r>
          </a:p>
          <a:p>
            <a:r>
              <a:rPr lang="en-IN" dirty="0">
                <a:solidFill>
                  <a:schemeClr val="tx1">
                    <a:lumMod val="20000"/>
                    <a:lumOff val="80000"/>
                  </a:schemeClr>
                </a:solidFill>
              </a:rPr>
              <a:t>Desktop Sharing </a:t>
            </a:r>
            <a:r>
              <a:rPr lang="en-IN" dirty="0"/>
              <a:t>is </a:t>
            </a:r>
            <a:r>
              <a:rPr lang="en-IN" u="sng" dirty="0"/>
              <a:t>remote workers see and interact with a graphical computer </a:t>
            </a:r>
            <a:r>
              <a:rPr lang="en-IN" dirty="0"/>
              <a:t>screen. </a:t>
            </a:r>
          </a:p>
          <a:p>
            <a:endParaRPr lang="en-IN" dirty="0"/>
          </a:p>
        </p:txBody>
      </p:sp>
    </p:spTree>
    <p:extLst>
      <p:ext uri="{BB962C8B-B14F-4D97-AF65-F5344CB8AC3E}">
        <p14:creationId xmlns:p14="http://schemas.microsoft.com/office/powerpoint/2010/main" val="112941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3E8F-7411-AA8C-83AD-326CEB67B079}"/>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1B129595-E9FD-EECC-6DDE-9515B27585D4}"/>
              </a:ext>
            </a:extLst>
          </p:cNvPr>
          <p:cNvSpPr>
            <a:spLocks noGrp="1" noChangeArrowheads="1"/>
          </p:cNvSpPr>
          <p:nvPr>
            <p:ph idx="1"/>
          </p:nvPr>
        </p:nvSpPr>
        <p:spPr bwMode="auto">
          <a:xfrm>
            <a:off x="838200" y="1813798"/>
            <a:ext cx="10825065"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Resource sharing:</a:t>
            </a:r>
          </a:p>
          <a:p>
            <a:pPr marL="457200" lvl="1" indent="0" eaLnBrk="0" fontAlgn="base" hangingPunct="0">
              <a:lnSpc>
                <a:spcPct val="100000"/>
              </a:lnSpc>
              <a:spcBef>
                <a:spcPct val="0"/>
              </a:spcBef>
              <a:spcAft>
                <a:spcPct val="0"/>
              </a:spcAft>
              <a:buFontTx/>
              <a:buChar char="•"/>
            </a:pPr>
            <a:r>
              <a:rPr lang="en-US" altLang="en-US" dirty="0"/>
              <a:t>Printers, databases, large storage.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Remote access:</a:t>
            </a:r>
          </a:p>
          <a:p>
            <a:pPr marL="457200" lvl="1" indent="0" eaLnBrk="0" fontAlgn="base" hangingPunct="0">
              <a:lnSpc>
                <a:spcPct val="100000"/>
              </a:lnSpc>
              <a:spcBef>
                <a:spcPct val="0"/>
              </a:spcBef>
              <a:spcAft>
                <a:spcPct val="0"/>
              </a:spcAft>
              <a:buFontTx/>
              <a:buChar char="•"/>
            </a:pPr>
            <a:r>
              <a:rPr lang="en-US" altLang="en-US" dirty="0"/>
              <a:t>Employees work from home or branch offices.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Client–Server Model:</a:t>
            </a:r>
          </a:p>
          <a:p>
            <a:pPr marL="457200" lvl="1" indent="0" eaLnBrk="0" fontAlgn="base" hangingPunct="0">
              <a:lnSpc>
                <a:spcPct val="100000"/>
              </a:lnSpc>
              <a:spcBef>
                <a:spcPct val="0"/>
              </a:spcBef>
              <a:spcAft>
                <a:spcPct val="0"/>
              </a:spcAft>
              <a:buFontTx/>
              <a:buChar char="•"/>
            </a:pPr>
            <a:r>
              <a:rPr lang="en-US" altLang="en-US" dirty="0"/>
              <a:t>Clients request services, servers provide them.</a:t>
            </a:r>
          </a:p>
          <a:p>
            <a:pPr marL="457200" lvl="1" indent="0" eaLnBrk="0" fontAlgn="base" hangingPunct="0">
              <a:lnSpc>
                <a:spcPct val="100000"/>
              </a:lnSpc>
              <a:spcBef>
                <a:spcPct val="0"/>
              </a:spcBef>
              <a:spcAft>
                <a:spcPct val="0"/>
              </a:spcAft>
              <a:buFontTx/>
              <a:buChar char="•"/>
            </a:pPr>
            <a:r>
              <a:rPr lang="en-US" altLang="en-US" dirty="0"/>
              <a:t>Examples: web servers, file servers.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Communication improvements:</a:t>
            </a:r>
          </a:p>
          <a:p>
            <a:pPr marL="457200" lvl="1" indent="0" eaLnBrk="0" fontAlgn="base" hangingPunct="0">
              <a:lnSpc>
                <a:spcPct val="100000"/>
              </a:lnSpc>
              <a:spcBef>
                <a:spcPct val="0"/>
              </a:spcBef>
              <a:spcAft>
                <a:spcPct val="0"/>
              </a:spcAft>
              <a:buFontTx/>
              <a:buChar char="•"/>
            </a:pPr>
            <a:r>
              <a:rPr lang="en-US" altLang="en-US" dirty="0"/>
              <a:t>Email, collaborative editing, videoconferencing.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E-commerce:</a:t>
            </a:r>
          </a:p>
          <a:p>
            <a:pPr marL="457200" lvl="1" indent="0" eaLnBrk="0" fontAlgn="base" hangingPunct="0">
              <a:lnSpc>
                <a:spcPct val="100000"/>
              </a:lnSpc>
              <a:spcBef>
                <a:spcPct val="0"/>
              </a:spcBef>
              <a:spcAft>
                <a:spcPct val="0"/>
              </a:spcAft>
              <a:buFontTx/>
              <a:buChar char="•"/>
            </a:pPr>
            <a:r>
              <a:rPr lang="en-US" altLang="en-US" dirty="0"/>
              <a:t>Direct links with suppliers and customers.</a:t>
            </a:r>
          </a:p>
        </p:txBody>
      </p:sp>
    </p:spTree>
    <p:extLst>
      <p:ext uri="{BB962C8B-B14F-4D97-AF65-F5344CB8AC3E}">
        <p14:creationId xmlns:p14="http://schemas.microsoft.com/office/powerpoint/2010/main" val="178398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37308"/>
          </a:xfrm>
        </p:spPr>
        <p:txBody>
          <a:bodyPr>
            <a:normAutofit fontScale="90000"/>
          </a:bodyPr>
          <a:lstStyle/>
          <a:p>
            <a:r>
              <a:rPr lang="en-IN" dirty="0"/>
              <a:t>Client Server </a:t>
            </a:r>
          </a:p>
        </p:txBody>
      </p:sp>
      <p:pic>
        <p:nvPicPr>
          <p:cNvPr id="4" name="Content Placeholder 3"/>
          <p:cNvPicPr>
            <a:picLocks noGrp="1" noChangeAspect="1"/>
          </p:cNvPicPr>
          <p:nvPr>
            <p:ph idx="1"/>
          </p:nvPr>
        </p:nvPicPr>
        <p:blipFill>
          <a:blip r:embed="rId2"/>
          <a:stretch>
            <a:fillRect/>
          </a:stretch>
        </p:blipFill>
        <p:spPr>
          <a:xfrm>
            <a:off x="2860764" y="1027906"/>
            <a:ext cx="6779622" cy="2938420"/>
          </a:xfrm>
          <a:prstGeom prst="rect">
            <a:avLst/>
          </a:prstGeom>
        </p:spPr>
      </p:pic>
      <p:pic>
        <p:nvPicPr>
          <p:cNvPr id="5" name="Picture 4"/>
          <p:cNvPicPr/>
          <p:nvPr/>
        </p:nvPicPr>
        <p:blipFill>
          <a:blip r:embed="rId3"/>
          <a:stretch>
            <a:fillRect/>
          </a:stretch>
        </p:blipFill>
        <p:spPr>
          <a:xfrm>
            <a:off x="2860764" y="3974943"/>
            <a:ext cx="6831875" cy="2772956"/>
          </a:xfrm>
          <a:prstGeom prst="rect">
            <a:avLst/>
          </a:prstGeom>
        </p:spPr>
      </p:pic>
    </p:spTree>
    <p:extLst>
      <p:ext uri="{BB962C8B-B14F-4D97-AF65-F5344CB8AC3E}">
        <p14:creationId xmlns:p14="http://schemas.microsoft.com/office/powerpoint/2010/main" val="188100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953" y="233265"/>
            <a:ext cx="9601196" cy="744582"/>
          </a:xfrm>
        </p:spPr>
        <p:txBody>
          <a:bodyPr>
            <a:normAutofit/>
          </a:bodyPr>
          <a:lstStyle/>
          <a:p>
            <a:endParaRPr lang="en-IN" dirty="0"/>
          </a:p>
        </p:txBody>
      </p:sp>
      <p:sp>
        <p:nvSpPr>
          <p:cNvPr id="3" name="Content Placeholder 2"/>
          <p:cNvSpPr>
            <a:spLocks noGrp="1"/>
          </p:cNvSpPr>
          <p:nvPr>
            <p:ph idx="1"/>
          </p:nvPr>
        </p:nvSpPr>
        <p:spPr>
          <a:xfrm>
            <a:off x="679582" y="1201784"/>
            <a:ext cx="10834394" cy="5422951"/>
          </a:xfrm>
        </p:spPr>
        <p:txBody>
          <a:bodyPr>
            <a:normAutofit lnSpcReduction="10000"/>
          </a:bodyPr>
          <a:lstStyle/>
          <a:p>
            <a:r>
              <a:rPr lang="en-IN" dirty="0">
                <a:solidFill>
                  <a:schemeClr val="tx1">
                    <a:lumMod val="20000"/>
                    <a:lumOff val="80000"/>
                  </a:schemeClr>
                </a:solidFill>
              </a:rPr>
              <a:t>Home Applications </a:t>
            </a:r>
          </a:p>
          <a:p>
            <a:r>
              <a:rPr lang="en-US" dirty="0"/>
              <a:t>The main usage of networks in home is </a:t>
            </a:r>
            <a:r>
              <a:rPr lang="en-US" u="sng" dirty="0"/>
              <a:t>internet</a:t>
            </a:r>
            <a:r>
              <a:rPr lang="en-US" dirty="0"/>
              <a:t>. </a:t>
            </a:r>
            <a:r>
              <a:rPr lang="en-IN" dirty="0"/>
              <a:t>Internet access provides home users with </a:t>
            </a:r>
            <a:r>
              <a:rPr lang="en-IN" u="sng" dirty="0"/>
              <a:t>connectivity</a:t>
            </a:r>
            <a:r>
              <a:rPr lang="en-IN" dirty="0"/>
              <a:t> </a:t>
            </a:r>
            <a:r>
              <a:rPr lang="en-IN" u="sng" dirty="0"/>
              <a:t>to remote computers.</a:t>
            </a:r>
            <a:endParaRPr lang="en-US" u="sng" dirty="0"/>
          </a:p>
          <a:p>
            <a:r>
              <a:rPr lang="en-US" dirty="0"/>
              <a:t>Access to remote information       Ex: www</a:t>
            </a:r>
          </a:p>
          <a:p>
            <a:r>
              <a:rPr lang="en-US" dirty="0"/>
              <a:t>Person-to-person communication    Ex: </a:t>
            </a:r>
            <a:r>
              <a:rPr lang="en-US" dirty="0" err="1"/>
              <a:t>chating</a:t>
            </a:r>
            <a:endParaRPr lang="en-US" dirty="0"/>
          </a:p>
          <a:p>
            <a:r>
              <a:rPr lang="en-IN" dirty="0"/>
              <a:t>Instant Message           Ex: Twitter </a:t>
            </a:r>
          </a:p>
          <a:p>
            <a:r>
              <a:rPr lang="en-US" dirty="0"/>
              <a:t>Social Networking           Ex: Face Book, </a:t>
            </a:r>
            <a:r>
              <a:rPr lang="en-US" dirty="0" err="1"/>
              <a:t>Whatsup</a:t>
            </a:r>
            <a:r>
              <a:rPr lang="en-US" dirty="0"/>
              <a:t> </a:t>
            </a:r>
          </a:p>
          <a:p>
            <a:r>
              <a:rPr lang="en-IN" dirty="0"/>
              <a:t>Wikipedia</a:t>
            </a:r>
          </a:p>
          <a:p>
            <a:r>
              <a:rPr lang="en-US" dirty="0"/>
              <a:t>Interactive entertainment        Ex: IPTV</a:t>
            </a:r>
          </a:p>
          <a:p>
            <a:r>
              <a:rPr lang="en-US" dirty="0"/>
              <a:t>Electronic commerce         Ex: shopping</a:t>
            </a:r>
          </a:p>
          <a:p>
            <a:r>
              <a:rPr lang="en-IN" dirty="0"/>
              <a:t>ubiquitous computing, in which </a:t>
            </a:r>
            <a:r>
              <a:rPr lang="en-IN" u="sng" dirty="0"/>
              <a:t>computing is embedded into everyday life</a:t>
            </a:r>
            <a:endParaRPr lang="en-IN" dirty="0"/>
          </a:p>
        </p:txBody>
      </p:sp>
    </p:spTree>
    <p:extLst>
      <p:ext uri="{BB962C8B-B14F-4D97-AF65-F5344CB8AC3E}">
        <p14:creationId xmlns:p14="http://schemas.microsoft.com/office/powerpoint/2010/main" val="2600733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08-0656-9456-28B8-7F0BDBF4A9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888CB4-8EA5-D420-8F13-BD52D9FF40C9}"/>
              </a:ext>
            </a:extLst>
          </p:cNvPr>
          <p:cNvSpPr>
            <a:spLocks noGrp="1"/>
          </p:cNvSpPr>
          <p:nvPr>
            <p:ph idx="1"/>
          </p:nvPr>
        </p:nvSpPr>
        <p:spPr/>
        <p:txBody>
          <a:bodyPr>
            <a:normAutofit fontScale="92500" lnSpcReduction="10000"/>
          </a:bodyPr>
          <a:lstStyle/>
          <a:p>
            <a:r>
              <a:rPr lang="en-IN" dirty="0"/>
              <a:t>Internet services:</a:t>
            </a:r>
          </a:p>
          <a:p>
            <a:pPr lvl="1"/>
            <a:r>
              <a:rPr lang="en-IN" dirty="0"/>
              <a:t>Information access, entertainment, online shopping.</a:t>
            </a:r>
          </a:p>
          <a:p>
            <a:r>
              <a:rPr lang="en-IN" dirty="0"/>
              <a:t>Communication:</a:t>
            </a:r>
          </a:p>
          <a:p>
            <a:pPr lvl="1"/>
            <a:r>
              <a:rPr lang="en-IN" dirty="0"/>
              <a:t>Email, instant messaging, chat rooms.</a:t>
            </a:r>
          </a:p>
          <a:p>
            <a:pPr lvl="1"/>
            <a:r>
              <a:rPr lang="en-IN" dirty="0"/>
              <a:t>Peer-to-peer sharing.</a:t>
            </a:r>
          </a:p>
          <a:p>
            <a:r>
              <a:rPr lang="en-IN" dirty="0"/>
              <a:t>Interactive entertainment:</a:t>
            </a:r>
          </a:p>
          <a:p>
            <a:pPr lvl="1"/>
            <a:r>
              <a:rPr lang="en-IN" dirty="0"/>
              <a:t>Online games, streaming video/music.</a:t>
            </a:r>
          </a:p>
          <a:p>
            <a:r>
              <a:rPr lang="en-IN" dirty="0"/>
              <a:t>E-commerce:</a:t>
            </a:r>
          </a:p>
          <a:p>
            <a:pPr lvl="1"/>
            <a:r>
              <a:rPr lang="en-IN" dirty="0"/>
              <a:t>Online banking, shopping, auctions.</a:t>
            </a:r>
          </a:p>
          <a:p>
            <a:r>
              <a:rPr lang="en-IN" dirty="0"/>
              <a:t>Learning at home:</a:t>
            </a:r>
          </a:p>
          <a:p>
            <a:pPr lvl="1"/>
            <a:r>
              <a:rPr lang="en-IN" dirty="0"/>
              <a:t>Telelearning, e-books, digital libraries.</a:t>
            </a:r>
          </a:p>
          <a:p>
            <a:endParaRPr lang="en-IN" dirty="0"/>
          </a:p>
        </p:txBody>
      </p:sp>
    </p:spTree>
    <p:extLst>
      <p:ext uri="{BB962C8B-B14F-4D97-AF65-F5344CB8AC3E}">
        <p14:creationId xmlns:p14="http://schemas.microsoft.com/office/powerpoint/2010/main" val="2129098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6276" y="738984"/>
            <a:ext cx="11114312" cy="5717799"/>
          </a:xfrm>
        </p:spPr>
        <p:txBody>
          <a:bodyPr>
            <a:normAutofit fontScale="85000" lnSpcReduction="20000"/>
          </a:bodyPr>
          <a:lstStyle/>
          <a:p>
            <a:r>
              <a:rPr lang="en-IN" dirty="0">
                <a:solidFill>
                  <a:schemeClr val="tx1">
                    <a:lumMod val="20000"/>
                    <a:lumOff val="80000"/>
                  </a:schemeClr>
                </a:solidFill>
              </a:rPr>
              <a:t>Mobile Users </a:t>
            </a:r>
          </a:p>
          <a:p>
            <a:r>
              <a:rPr lang="en-US" dirty="0"/>
              <a:t>Mobile computers, such as notebook computers and personal digital assistants (PDAs) are </a:t>
            </a:r>
            <a:r>
              <a:rPr lang="en-US" u="sng" dirty="0"/>
              <a:t>connected to the office or home even when away from home</a:t>
            </a:r>
            <a:r>
              <a:rPr lang="en-US" dirty="0"/>
              <a:t>. </a:t>
            </a:r>
          </a:p>
          <a:p>
            <a:r>
              <a:rPr lang="en-US" dirty="0"/>
              <a:t>People on the road use their </a:t>
            </a:r>
            <a:r>
              <a:rPr lang="en-US" u="sng" dirty="0"/>
              <a:t>portable electronic equipment </a:t>
            </a:r>
            <a:r>
              <a:rPr lang="en-US" dirty="0"/>
              <a:t>to send and receive telephone calls, faxes, and electronic mail, surf the Web, access remote files, and log on to remote machines. </a:t>
            </a:r>
          </a:p>
          <a:p>
            <a:r>
              <a:rPr lang="en-US" dirty="0"/>
              <a:t>Mobile computing benefits:</a:t>
            </a:r>
          </a:p>
          <a:p>
            <a:pPr lvl="1"/>
            <a:r>
              <a:rPr lang="en-US" dirty="0"/>
              <a:t>Work from anywhere: access calls, emails, documents.</a:t>
            </a:r>
          </a:p>
          <a:p>
            <a:r>
              <a:rPr lang="en-US" dirty="0"/>
              <a:t>Wireless networking uses:</a:t>
            </a:r>
          </a:p>
          <a:p>
            <a:pPr lvl="1"/>
            <a:r>
              <a:rPr lang="en-US" dirty="0"/>
              <a:t>University campuses, taxis, conferences, military.</a:t>
            </a:r>
          </a:p>
          <a:p>
            <a:pPr lvl="1"/>
            <a:r>
              <a:rPr lang="en-US" dirty="0"/>
              <a:t>Fixed wireless for areas without cables, Wireless hotspots</a:t>
            </a:r>
          </a:p>
          <a:p>
            <a:r>
              <a:rPr lang="en-US" dirty="0"/>
              <a:t>Everyday smart uses:</a:t>
            </a:r>
          </a:p>
          <a:p>
            <a:pPr lvl="1"/>
            <a:r>
              <a:rPr lang="en-US" dirty="0"/>
              <a:t>Parking meters, vending machines, utility meters.</a:t>
            </a:r>
          </a:p>
          <a:p>
            <a:r>
              <a:rPr lang="en-US" dirty="0"/>
              <a:t>M-commerce:</a:t>
            </a:r>
          </a:p>
          <a:p>
            <a:pPr lvl="1"/>
            <a:r>
              <a:rPr lang="en-US" dirty="0"/>
              <a:t>Mobile payments, location-based offers.</a:t>
            </a:r>
          </a:p>
          <a:p>
            <a:r>
              <a:rPr lang="en-US" dirty="0"/>
              <a:t>Wearable devices:</a:t>
            </a:r>
          </a:p>
          <a:p>
            <a:pPr lvl="1"/>
            <a:r>
              <a:rPr lang="en-US" dirty="0"/>
              <a:t>Smartwatches, health monitors, smart dust, </a:t>
            </a:r>
            <a:r>
              <a:rPr lang="en-IN" dirty="0"/>
              <a:t>pacemakers</a:t>
            </a:r>
            <a:endParaRPr lang="en-US" dirty="0"/>
          </a:p>
          <a:p>
            <a:endParaRPr lang="en-IN" dirty="0"/>
          </a:p>
          <a:p>
            <a:endParaRPr lang="en-IN" dirty="0"/>
          </a:p>
        </p:txBody>
      </p:sp>
    </p:spTree>
    <p:extLst>
      <p:ext uri="{BB962C8B-B14F-4D97-AF65-F5344CB8AC3E}">
        <p14:creationId xmlns:p14="http://schemas.microsoft.com/office/powerpoint/2010/main" val="22386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Outcomes</a:t>
            </a:r>
            <a:endParaRPr lang="en-IN" dirty="0"/>
          </a:p>
        </p:txBody>
      </p:sp>
      <p:sp>
        <p:nvSpPr>
          <p:cNvPr id="3" name="Content Placeholder 2"/>
          <p:cNvSpPr>
            <a:spLocks noGrp="1"/>
          </p:cNvSpPr>
          <p:nvPr>
            <p:ph idx="1"/>
          </p:nvPr>
        </p:nvSpPr>
        <p:spPr>
          <a:xfrm>
            <a:off x="747192" y="1690688"/>
            <a:ext cx="10869420" cy="4187598"/>
          </a:xfrm>
        </p:spPr>
        <p:txBody>
          <a:bodyPr>
            <a:normAutofit/>
          </a:bodyPr>
          <a:lstStyle/>
          <a:p>
            <a:pPr lvl="0"/>
            <a:r>
              <a:rPr lang="en-IN" dirty="0"/>
              <a:t>Identify various uses of networks, Design issue of network layers, and summarize its quality-of-service requirements. </a:t>
            </a:r>
          </a:p>
          <a:p>
            <a:pPr lvl="0"/>
            <a:r>
              <a:rPr lang="en-IN" dirty="0"/>
              <a:t>Illustrate various routing and congestion control algorithms. </a:t>
            </a:r>
          </a:p>
          <a:p>
            <a:pPr lvl="0"/>
            <a:r>
              <a:rPr lang="en-IN" dirty="0"/>
              <a:t>Outline the internet protocol’s structure and demonstrate the working of internet protocols. </a:t>
            </a:r>
          </a:p>
          <a:p>
            <a:pPr lvl="0"/>
            <a:r>
              <a:rPr lang="en-IN" dirty="0"/>
              <a:t>Identify transport layer services and show the working of transport layer protocols. </a:t>
            </a:r>
          </a:p>
          <a:p>
            <a:pPr lvl="0"/>
            <a:r>
              <a:rPr lang="en-IN" dirty="0"/>
              <a:t>Appraise application layer protocols. </a:t>
            </a:r>
          </a:p>
          <a:p>
            <a:pPr lvl="0"/>
            <a:r>
              <a:rPr lang="en-IN" dirty="0"/>
              <a:t>Apply modern networking tools. </a:t>
            </a:r>
          </a:p>
          <a:p>
            <a:endParaRPr lang="en-IN" dirty="0"/>
          </a:p>
        </p:txBody>
      </p:sp>
    </p:spTree>
    <p:extLst>
      <p:ext uri="{BB962C8B-B14F-4D97-AF65-F5344CB8AC3E}">
        <p14:creationId xmlns:p14="http://schemas.microsoft.com/office/powerpoint/2010/main" val="1207497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550" y="1093548"/>
            <a:ext cx="9752010" cy="4700762"/>
          </a:xfrm>
        </p:spPr>
        <p:txBody>
          <a:bodyPr>
            <a:normAutofit/>
          </a:bodyPr>
          <a:lstStyle/>
          <a:p>
            <a:r>
              <a:rPr lang="en-IN" dirty="0">
                <a:solidFill>
                  <a:schemeClr val="tx1">
                    <a:lumMod val="20000"/>
                    <a:lumOff val="80000"/>
                  </a:schemeClr>
                </a:solidFill>
              </a:rPr>
              <a:t>Social Issues</a:t>
            </a:r>
          </a:p>
          <a:p>
            <a:r>
              <a:rPr lang="en-IN" dirty="0"/>
              <a:t>Content regulation:</a:t>
            </a:r>
          </a:p>
          <a:p>
            <a:pPr lvl="1"/>
            <a:r>
              <a:rPr lang="en-IN" dirty="0"/>
              <a:t>Offensive or politically sensitive material → censorship debates.</a:t>
            </a:r>
          </a:p>
          <a:p>
            <a:pPr lvl="1"/>
            <a:r>
              <a:rPr lang="en-IN" dirty="0"/>
              <a:t>Different countries have conflicting laws.</a:t>
            </a:r>
          </a:p>
          <a:p>
            <a:r>
              <a:rPr lang="en-IN" dirty="0"/>
              <a:t>Privacy vs. surveillance:</a:t>
            </a:r>
          </a:p>
          <a:p>
            <a:pPr lvl="1"/>
            <a:r>
              <a:rPr lang="en-IN" dirty="0"/>
              <a:t>Governments monitoring emails (e.g., Carnivore/DCS1000).</a:t>
            </a:r>
          </a:p>
          <a:p>
            <a:pPr lvl="1"/>
            <a:r>
              <a:rPr lang="en-IN" dirty="0"/>
              <a:t>Companies tracking users via cookies.</a:t>
            </a:r>
          </a:p>
          <a:p>
            <a:r>
              <a:rPr lang="en-IN" dirty="0"/>
              <a:t>Rights conflicts:</a:t>
            </a:r>
          </a:p>
          <a:p>
            <a:pPr lvl="1"/>
            <a:r>
              <a:rPr lang="en-IN" dirty="0"/>
              <a:t>Employer vs. employee privacy.</a:t>
            </a:r>
          </a:p>
          <a:p>
            <a:pPr lvl="1"/>
            <a:r>
              <a:rPr lang="en-IN" dirty="0"/>
              <a:t>Anonymous communication: whistleblowing vs. legal rights.</a:t>
            </a:r>
          </a:p>
          <a:p>
            <a:endParaRPr lang="en-IN" dirty="0"/>
          </a:p>
          <a:p>
            <a:endParaRPr lang="en-US" dirty="0"/>
          </a:p>
          <a:p>
            <a:endParaRPr lang="en-US" dirty="0"/>
          </a:p>
          <a:p>
            <a:endParaRPr lang="en-US" dirty="0"/>
          </a:p>
          <a:p>
            <a:endParaRPr lang="en-US" dirty="0"/>
          </a:p>
          <a:p>
            <a:endParaRPr lang="en-IN" dirty="0"/>
          </a:p>
          <a:p>
            <a:pPr marL="0" indent="0">
              <a:buNone/>
            </a:pPr>
            <a:endParaRPr lang="en-IN" dirty="0"/>
          </a:p>
        </p:txBody>
      </p:sp>
    </p:spTree>
    <p:extLst>
      <p:ext uri="{BB962C8B-B14F-4D97-AF65-F5344CB8AC3E}">
        <p14:creationId xmlns:p14="http://schemas.microsoft.com/office/powerpoint/2010/main" val="418128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3125-6E9E-AA37-FE6C-3BB201C6681C}"/>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6AC710AF-A1BA-13B7-4837-2BE91FD211C7}"/>
              </a:ext>
            </a:extLst>
          </p:cNvPr>
          <p:cNvSpPr>
            <a:spLocks noGrp="1" noChangeArrowheads="1"/>
          </p:cNvSpPr>
          <p:nvPr>
            <p:ph idx="1"/>
          </p:nvPr>
        </p:nvSpPr>
        <p:spPr bwMode="auto">
          <a:xfrm>
            <a:off x="838200" y="1800692"/>
            <a:ext cx="958845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Cybercrime &amp; misuse:</a:t>
            </a:r>
          </a:p>
          <a:p>
            <a:pPr marL="457200" lvl="1" indent="0" eaLnBrk="0" fontAlgn="base" hangingPunct="0">
              <a:lnSpc>
                <a:spcPct val="100000"/>
              </a:lnSpc>
              <a:spcBef>
                <a:spcPct val="0"/>
              </a:spcBef>
              <a:spcAft>
                <a:spcPct val="0"/>
              </a:spcAft>
              <a:buFontTx/>
              <a:buChar char="•"/>
            </a:pPr>
            <a:r>
              <a:rPr lang="en-US" altLang="en-US" dirty="0"/>
              <a:t>Spam, viruses, identity theft.</a:t>
            </a:r>
          </a:p>
          <a:p>
            <a:pPr marL="457200" lvl="1" indent="0" eaLnBrk="0" fontAlgn="base" hangingPunct="0">
              <a:lnSpc>
                <a:spcPct val="100000"/>
              </a:lnSpc>
              <a:spcBef>
                <a:spcPct val="0"/>
              </a:spcBef>
              <a:spcAft>
                <a:spcPct val="0"/>
              </a:spcAft>
              <a:buFontTx/>
              <a:buChar char="•"/>
            </a:pPr>
            <a:r>
              <a:rPr lang="en-US" altLang="en-US" dirty="0"/>
              <a:t>Copyright violations (music, videos).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Information quality:</a:t>
            </a:r>
          </a:p>
          <a:p>
            <a:pPr marL="457200" lvl="1" indent="0" eaLnBrk="0" fontAlgn="base" hangingPunct="0">
              <a:lnSpc>
                <a:spcPct val="100000"/>
              </a:lnSpc>
              <a:spcBef>
                <a:spcPct val="0"/>
              </a:spcBef>
              <a:spcAft>
                <a:spcPct val="0"/>
              </a:spcAft>
              <a:buFontTx/>
              <a:buChar char="•"/>
            </a:pPr>
            <a:r>
              <a:rPr lang="en-US" altLang="en-US" dirty="0"/>
              <a:t>Not all online info is accurate.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Security gaps:</a:t>
            </a:r>
          </a:p>
          <a:p>
            <a:pPr marL="457200" lvl="1" indent="0" eaLnBrk="0" fontAlgn="base" hangingPunct="0">
              <a:lnSpc>
                <a:spcPct val="100000"/>
              </a:lnSpc>
              <a:spcBef>
                <a:spcPct val="0"/>
              </a:spcBef>
              <a:spcAft>
                <a:spcPct val="0"/>
              </a:spcAft>
              <a:buFontTx/>
              <a:buChar char="•"/>
            </a:pPr>
            <a:r>
              <a:rPr lang="en-US" altLang="en-US" dirty="0"/>
              <a:t>Lack of encryption/authentication.</a:t>
            </a:r>
          </a:p>
          <a:p>
            <a:pPr marL="457200" lvl="1" indent="0" eaLnBrk="0" fontAlgn="base" hangingPunct="0">
              <a:lnSpc>
                <a:spcPct val="100000"/>
              </a:lnSpc>
              <a:spcBef>
                <a:spcPct val="0"/>
              </a:spcBef>
              <a:spcAft>
                <a:spcPct val="0"/>
              </a:spcAft>
              <a:buFontTx/>
              <a:buChar char="•"/>
            </a:pPr>
            <a:r>
              <a:rPr lang="en-US" altLang="en-US" dirty="0"/>
              <a:t>Buggy software adds vulnerabilities.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Future outlook:</a:t>
            </a:r>
          </a:p>
          <a:p>
            <a:pPr marL="457200" lvl="1" indent="0" eaLnBrk="0" fontAlgn="base" hangingPunct="0">
              <a:lnSpc>
                <a:spcPct val="100000"/>
              </a:lnSpc>
              <a:spcBef>
                <a:spcPct val="0"/>
              </a:spcBef>
              <a:spcAft>
                <a:spcPct val="0"/>
              </a:spcAft>
              <a:buFontTx/>
              <a:buChar char="•"/>
            </a:pPr>
            <a:r>
              <a:rPr lang="en-US" altLang="en-US" dirty="0"/>
              <a:t>Networks will keep growing in scope and uses.</a:t>
            </a:r>
          </a:p>
          <a:p>
            <a:pPr marL="457200" lvl="1" indent="0" eaLnBrk="0" fontAlgn="base" hangingPunct="0">
              <a:lnSpc>
                <a:spcPct val="100000"/>
              </a:lnSpc>
              <a:spcBef>
                <a:spcPct val="0"/>
              </a:spcBef>
              <a:spcAft>
                <a:spcPct val="0"/>
              </a:spcAft>
              <a:buFontTx/>
              <a:buChar char="•"/>
            </a:pPr>
            <a:r>
              <a:rPr lang="en-US" altLang="en-US" dirty="0"/>
              <a:t>Potential in telemedicine, telelearning, and everyday smart devices.</a:t>
            </a:r>
          </a:p>
        </p:txBody>
      </p:sp>
    </p:spTree>
    <p:extLst>
      <p:ext uri="{BB962C8B-B14F-4D97-AF65-F5344CB8AC3E}">
        <p14:creationId xmlns:p14="http://schemas.microsoft.com/office/powerpoint/2010/main" val="1841775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85F6-A61D-8502-CFCF-073133553A79}"/>
              </a:ext>
            </a:extLst>
          </p:cNvPr>
          <p:cNvSpPr>
            <a:spLocks noGrp="1"/>
          </p:cNvSpPr>
          <p:nvPr>
            <p:ph type="title"/>
          </p:nvPr>
        </p:nvSpPr>
        <p:spPr/>
        <p:txBody>
          <a:bodyPr/>
          <a:lstStyle/>
          <a:p>
            <a:r>
              <a:rPr lang="en-IN" dirty="0"/>
              <a:t>Network Hardware </a:t>
            </a:r>
          </a:p>
        </p:txBody>
      </p:sp>
      <p:sp>
        <p:nvSpPr>
          <p:cNvPr id="3" name="Content Placeholder 2">
            <a:extLst>
              <a:ext uri="{FF2B5EF4-FFF2-40B4-BE49-F238E27FC236}">
                <a16:creationId xmlns:a16="http://schemas.microsoft.com/office/drawing/2014/main" id="{7C497790-C6E5-83A6-14E2-8C89D2CACF4B}"/>
              </a:ext>
            </a:extLst>
          </p:cNvPr>
          <p:cNvSpPr>
            <a:spLocks noGrp="1"/>
          </p:cNvSpPr>
          <p:nvPr>
            <p:ph idx="1"/>
          </p:nvPr>
        </p:nvSpPr>
        <p:spPr/>
        <p:txBody>
          <a:bodyPr/>
          <a:lstStyle/>
          <a:p>
            <a:r>
              <a:rPr lang="en-IN" dirty="0"/>
              <a:t>LAN</a:t>
            </a:r>
          </a:p>
          <a:p>
            <a:r>
              <a:rPr lang="en-IN" dirty="0"/>
              <a:t>MAN</a:t>
            </a:r>
          </a:p>
          <a:p>
            <a:r>
              <a:rPr lang="en-IN" dirty="0"/>
              <a:t>WAN</a:t>
            </a:r>
          </a:p>
          <a:p>
            <a:r>
              <a:rPr lang="en-IN" dirty="0"/>
              <a:t>Wireless network</a:t>
            </a:r>
          </a:p>
          <a:p>
            <a:r>
              <a:rPr lang="en-IN" dirty="0"/>
              <a:t>Home network</a:t>
            </a:r>
          </a:p>
          <a:p>
            <a:r>
              <a:rPr lang="en-IN" dirty="0"/>
              <a:t>Internetwork</a:t>
            </a:r>
          </a:p>
        </p:txBody>
      </p:sp>
    </p:spTree>
    <p:extLst>
      <p:ext uri="{BB962C8B-B14F-4D97-AF65-F5344CB8AC3E}">
        <p14:creationId xmlns:p14="http://schemas.microsoft.com/office/powerpoint/2010/main" val="2930069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622" y="384420"/>
            <a:ext cx="9601196" cy="744582"/>
          </a:xfrm>
        </p:spPr>
        <p:txBody>
          <a:bodyPr>
            <a:normAutofit/>
          </a:bodyPr>
          <a:lstStyle/>
          <a:p>
            <a:r>
              <a:rPr lang="en-IN" dirty="0"/>
              <a:t>Network Hardware </a:t>
            </a:r>
          </a:p>
        </p:txBody>
      </p:sp>
      <p:sp>
        <p:nvSpPr>
          <p:cNvPr id="3" name="Content Placeholder 2"/>
          <p:cNvSpPr>
            <a:spLocks noGrp="1"/>
          </p:cNvSpPr>
          <p:nvPr>
            <p:ph idx="1"/>
          </p:nvPr>
        </p:nvSpPr>
        <p:spPr>
          <a:xfrm>
            <a:off x="828871" y="1242836"/>
            <a:ext cx="10703765" cy="5129971"/>
          </a:xfrm>
        </p:spPr>
        <p:txBody>
          <a:bodyPr>
            <a:normAutofit fontScale="92500"/>
          </a:bodyPr>
          <a:lstStyle/>
          <a:p>
            <a:r>
              <a:rPr lang="en-IN" sz="3200" dirty="0">
                <a:solidFill>
                  <a:schemeClr val="tx1">
                    <a:lumMod val="20000"/>
                    <a:lumOff val="80000"/>
                  </a:schemeClr>
                </a:solidFill>
              </a:rPr>
              <a:t>Local Area Networks </a:t>
            </a:r>
            <a:endParaRPr lang="en-IN" sz="3200" dirty="0"/>
          </a:p>
          <a:p>
            <a:r>
              <a:rPr lang="en-US" sz="3200" dirty="0"/>
              <a:t>Local area networks, called LANs, are </a:t>
            </a:r>
            <a:r>
              <a:rPr lang="en-US" sz="3200" u="sng" dirty="0"/>
              <a:t>privately-owned networks </a:t>
            </a:r>
            <a:r>
              <a:rPr lang="en-US" sz="3200" dirty="0"/>
              <a:t>within a single building or campus of up to a few kilometers in size. </a:t>
            </a:r>
          </a:p>
          <a:p>
            <a:r>
              <a:rPr lang="en-US" sz="3200" dirty="0"/>
              <a:t>They are widely </a:t>
            </a:r>
            <a:r>
              <a:rPr lang="en-US" sz="3200" u="sng" dirty="0"/>
              <a:t>used to connect personal computers and workstations </a:t>
            </a:r>
            <a:r>
              <a:rPr lang="en-US" sz="3200" dirty="0"/>
              <a:t>in company offices and factories </a:t>
            </a:r>
          </a:p>
          <a:p>
            <a:r>
              <a:rPr lang="en-US" sz="3200" dirty="0"/>
              <a:t>LANs are distinguished by three characteristics: (1) size, (2) transmission technology (3) topology. </a:t>
            </a:r>
          </a:p>
          <a:p>
            <a:r>
              <a:rPr lang="en-US" sz="3200" dirty="0"/>
              <a:t>LANs are </a:t>
            </a:r>
            <a:r>
              <a:rPr lang="en-US" sz="3200" u="sng" dirty="0"/>
              <a:t>restricted in size</a:t>
            </a:r>
            <a:r>
              <a:rPr lang="en-US" sz="3200" dirty="0"/>
              <a:t>. LANs use a </a:t>
            </a:r>
            <a:r>
              <a:rPr lang="en-US" sz="3200" u="sng" dirty="0"/>
              <a:t>transmission technology consisting of a cable </a:t>
            </a:r>
            <a:r>
              <a:rPr lang="en-US" sz="3200" dirty="0"/>
              <a:t>to which all the machines are attached. </a:t>
            </a:r>
            <a:r>
              <a:rPr lang="en-US" sz="3200" u="sng" dirty="0"/>
              <a:t>Various topologies</a:t>
            </a:r>
            <a:r>
              <a:rPr lang="en-US" sz="3200" dirty="0"/>
              <a:t> are used for broadcast LANs. </a:t>
            </a:r>
          </a:p>
          <a:p>
            <a:endParaRPr lang="en-IN" sz="3200" dirty="0"/>
          </a:p>
        </p:txBody>
      </p:sp>
    </p:spTree>
    <p:extLst>
      <p:ext uri="{BB962C8B-B14F-4D97-AF65-F5344CB8AC3E}">
        <p14:creationId xmlns:p14="http://schemas.microsoft.com/office/powerpoint/2010/main" val="1410377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912881" y="603068"/>
            <a:ext cx="9255862" cy="5170715"/>
          </a:xfrm>
          <a:prstGeom prst="rect">
            <a:avLst/>
          </a:prstGeom>
        </p:spPr>
      </p:pic>
    </p:spTree>
    <p:extLst>
      <p:ext uri="{BB962C8B-B14F-4D97-AF65-F5344CB8AC3E}">
        <p14:creationId xmlns:p14="http://schemas.microsoft.com/office/powerpoint/2010/main" val="1820025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2" y="391886"/>
            <a:ext cx="9601196" cy="744582"/>
          </a:xfrm>
        </p:spPr>
        <p:txBody>
          <a:bodyPr>
            <a:normAutofit/>
          </a:bodyPr>
          <a:lstStyle/>
          <a:p>
            <a:endParaRPr lang="en-IN" dirty="0"/>
          </a:p>
        </p:txBody>
      </p:sp>
      <p:sp>
        <p:nvSpPr>
          <p:cNvPr id="3" name="Content Placeholder 2"/>
          <p:cNvSpPr>
            <a:spLocks noGrp="1"/>
          </p:cNvSpPr>
          <p:nvPr>
            <p:ph idx="1"/>
          </p:nvPr>
        </p:nvSpPr>
        <p:spPr>
          <a:xfrm>
            <a:off x="838202" y="1436913"/>
            <a:ext cx="10862386" cy="2873830"/>
          </a:xfrm>
        </p:spPr>
        <p:txBody>
          <a:bodyPr>
            <a:normAutofit fontScale="92500" lnSpcReduction="10000"/>
          </a:bodyPr>
          <a:lstStyle/>
          <a:p>
            <a:r>
              <a:rPr lang="en-US" dirty="0"/>
              <a:t> In a bus network, at any instant at most one machine is the master and is allowed to transmit. All other machines are required to refrain from sending. </a:t>
            </a:r>
          </a:p>
          <a:p>
            <a:r>
              <a:rPr lang="en-US" dirty="0"/>
              <a:t>Eg: IEEE 802.3(Ethernet). </a:t>
            </a:r>
          </a:p>
          <a:p>
            <a:r>
              <a:rPr lang="en-US" dirty="0"/>
              <a:t> In the ring system each bit propagates around on its own, not waiting for the rest of the packet to which it belongs. </a:t>
            </a:r>
          </a:p>
          <a:p>
            <a:r>
              <a:rPr lang="en-US" dirty="0"/>
              <a:t>Eg: IEEE 802.5 (the IBM token ring). </a:t>
            </a:r>
          </a:p>
        </p:txBody>
      </p:sp>
      <p:pic>
        <p:nvPicPr>
          <p:cNvPr id="5" name="Picture 4"/>
          <p:cNvPicPr>
            <a:picLocks noChangeAspect="1"/>
          </p:cNvPicPr>
          <p:nvPr/>
        </p:nvPicPr>
        <p:blipFill>
          <a:blip r:embed="rId2"/>
          <a:stretch>
            <a:fillRect/>
          </a:stretch>
        </p:blipFill>
        <p:spPr>
          <a:xfrm>
            <a:off x="1343310" y="4611188"/>
            <a:ext cx="9505379" cy="2165281"/>
          </a:xfrm>
          <a:prstGeom prst="rect">
            <a:avLst/>
          </a:prstGeom>
        </p:spPr>
      </p:pic>
    </p:spTree>
    <p:extLst>
      <p:ext uri="{BB962C8B-B14F-4D97-AF65-F5344CB8AC3E}">
        <p14:creationId xmlns:p14="http://schemas.microsoft.com/office/powerpoint/2010/main" val="264480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961" y="290414"/>
            <a:ext cx="9601196" cy="744582"/>
          </a:xfrm>
        </p:spPr>
        <p:txBody>
          <a:bodyPr>
            <a:normAutofit/>
          </a:bodyPr>
          <a:lstStyle/>
          <a:p>
            <a:endParaRPr lang="en-IN" dirty="0"/>
          </a:p>
        </p:txBody>
      </p:sp>
      <p:sp>
        <p:nvSpPr>
          <p:cNvPr id="3" name="Content Placeholder 2"/>
          <p:cNvSpPr>
            <a:spLocks noGrp="1"/>
          </p:cNvSpPr>
          <p:nvPr>
            <p:ph idx="1"/>
          </p:nvPr>
        </p:nvSpPr>
        <p:spPr>
          <a:xfrm>
            <a:off x="297026" y="1034996"/>
            <a:ext cx="7475374" cy="5532590"/>
          </a:xfrm>
        </p:spPr>
        <p:txBody>
          <a:bodyPr>
            <a:normAutofit fontScale="92500"/>
          </a:bodyPr>
          <a:lstStyle/>
          <a:p>
            <a:r>
              <a:rPr lang="en-IN" dirty="0">
                <a:solidFill>
                  <a:schemeClr val="tx1">
                    <a:lumMod val="20000"/>
                    <a:lumOff val="80000"/>
                  </a:schemeClr>
                </a:solidFill>
              </a:rPr>
              <a:t>Metropolitan Area Networks </a:t>
            </a:r>
          </a:p>
          <a:p>
            <a:r>
              <a:rPr lang="en-US" dirty="0"/>
              <a:t>Covers a city; larger than a LAN but smaller than a WAN.</a:t>
            </a:r>
          </a:p>
          <a:p>
            <a:r>
              <a:rPr lang="en-US" dirty="0"/>
              <a:t>Example: Cable television networks in many cities.</a:t>
            </a:r>
          </a:p>
          <a:p>
            <a:r>
              <a:rPr lang="en-US" dirty="0"/>
              <a:t>Originated from community antenna systems in areas with poor TV reception.</a:t>
            </a:r>
          </a:p>
          <a:p>
            <a:r>
              <a:rPr lang="en-US" dirty="0"/>
              <a:t>Initially ad hoc, later city-wide systems contracted by governments.</a:t>
            </a:r>
          </a:p>
          <a:p>
            <a:r>
              <a:rPr lang="en-US" dirty="0"/>
              <a:t>Evolved from TV-only service to also offering specialized channels (news, sports, cooking, etc.).</a:t>
            </a:r>
          </a:p>
          <a:p>
            <a:r>
              <a:rPr lang="en-US" dirty="0"/>
              <a:t>Upgraded to provide two-way Internet service using unused parts of the cable spectrum.</a:t>
            </a:r>
          </a:p>
          <a:p>
            <a:endParaRPr lang="en-IN" dirty="0"/>
          </a:p>
        </p:txBody>
      </p:sp>
      <p:pic>
        <p:nvPicPr>
          <p:cNvPr id="4" name="Content Placeholder 3"/>
          <p:cNvPicPr>
            <a:picLocks noChangeAspect="1"/>
          </p:cNvPicPr>
          <p:nvPr/>
        </p:nvPicPr>
        <p:blipFill>
          <a:blip r:embed="rId2"/>
          <a:stretch>
            <a:fillRect/>
          </a:stretch>
        </p:blipFill>
        <p:spPr>
          <a:xfrm>
            <a:off x="7772400" y="1314915"/>
            <a:ext cx="4346510" cy="2903156"/>
          </a:xfrm>
          <a:prstGeom prst="rect">
            <a:avLst/>
          </a:prstGeom>
        </p:spPr>
      </p:pic>
    </p:spTree>
    <p:extLst>
      <p:ext uri="{BB962C8B-B14F-4D97-AF65-F5344CB8AC3E}">
        <p14:creationId xmlns:p14="http://schemas.microsoft.com/office/powerpoint/2010/main" val="1232139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63" y="235131"/>
            <a:ext cx="9601196" cy="744582"/>
          </a:xfrm>
        </p:spPr>
        <p:txBody>
          <a:bodyPr>
            <a:normAutofit/>
          </a:bodyPr>
          <a:lstStyle/>
          <a:p>
            <a:endParaRPr lang="en-IN" dirty="0"/>
          </a:p>
        </p:txBody>
      </p:sp>
      <p:sp>
        <p:nvSpPr>
          <p:cNvPr id="5" name="Content Placeholder 4"/>
          <p:cNvSpPr>
            <a:spLocks noGrp="1"/>
          </p:cNvSpPr>
          <p:nvPr>
            <p:ph idx="1"/>
          </p:nvPr>
        </p:nvSpPr>
        <p:spPr>
          <a:xfrm>
            <a:off x="615820" y="1166327"/>
            <a:ext cx="10935478" cy="5253133"/>
          </a:xfrm>
        </p:spPr>
        <p:txBody>
          <a:bodyPr>
            <a:normAutofit fontScale="92500" lnSpcReduction="10000"/>
          </a:bodyPr>
          <a:lstStyle/>
          <a:p>
            <a:r>
              <a:rPr lang="en-IN" dirty="0">
                <a:solidFill>
                  <a:schemeClr val="tx1">
                    <a:lumMod val="20000"/>
                    <a:lumOff val="80000"/>
                  </a:schemeClr>
                </a:solidFill>
              </a:rPr>
              <a:t>Wide Area Networks</a:t>
            </a:r>
          </a:p>
          <a:p>
            <a:r>
              <a:rPr lang="en-US" dirty="0"/>
              <a:t>A wide area network, or WAN, covers large geographical area, often a country or continent. </a:t>
            </a:r>
          </a:p>
          <a:p>
            <a:r>
              <a:rPr lang="en-US" dirty="0"/>
              <a:t>The hosts are connected by a </a:t>
            </a:r>
            <a:r>
              <a:rPr lang="en-US" u="sng" dirty="0"/>
              <a:t>communication subnet. </a:t>
            </a:r>
            <a:r>
              <a:rPr lang="en-US" dirty="0"/>
              <a:t>The job of the subnet is to carry messages from host to host. </a:t>
            </a:r>
          </a:p>
          <a:p>
            <a:r>
              <a:rPr lang="en-US" dirty="0"/>
              <a:t>In most wide area networks, the subnet consists of two distinct components: </a:t>
            </a:r>
            <a:r>
              <a:rPr lang="en-US" u="sng" dirty="0"/>
              <a:t>transmission lines and switching elements. </a:t>
            </a:r>
          </a:p>
          <a:p>
            <a:r>
              <a:rPr lang="en-US" u="sng" dirty="0"/>
              <a:t> Transmission </a:t>
            </a:r>
            <a:r>
              <a:rPr lang="en-US" dirty="0"/>
              <a:t>lines move bits between machines. </a:t>
            </a:r>
          </a:p>
          <a:p>
            <a:r>
              <a:rPr lang="en-US" u="sng" dirty="0"/>
              <a:t>Switching elements </a:t>
            </a:r>
            <a:r>
              <a:rPr lang="en-US" dirty="0"/>
              <a:t>are specialized computers that connect three or more transmission lines. </a:t>
            </a:r>
          </a:p>
          <a:p>
            <a:r>
              <a:rPr lang="en-US" dirty="0"/>
              <a:t>Designed for high-latency, large-scale data transfer.</a:t>
            </a:r>
          </a:p>
          <a:p>
            <a:r>
              <a:rPr lang="en-US" dirty="0"/>
              <a:t>Examples: Internet, global corporate networks.</a:t>
            </a:r>
          </a:p>
          <a:p>
            <a:endParaRPr lang="en-US" dirty="0"/>
          </a:p>
        </p:txBody>
      </p:sp>
    </p:spTree>
    <p:extLst>
      <p:ext uri="{BB962C8B-B14F-4D97-AF65-F5344CB8AC3E}">
        <p14:creationId xmlns:p14="http://schemas.microsoft.com/office/powerpoint/2010/main" val="892190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886" y="811764"/>
            <a:ext cx="11010121" cy="2892490"/>
          </a:xfrm>
        </p:spPr>
        <p:txBody>
          <a:bodyPr>
            <a:normAutofit/>
          </a:bodyPr>
          <a:lstStyle/>
          <a:p>
            <a:r>
              <a:rPr lang="en-US" dirty="0"/>
              <a:t>When a packet is sent from one router to another via one or more intermediate routers, the packet is received at each intermediate router in its entirety, stored there until the required output line is free, and then forwarded. This is called </a:t>
            </a:r>
            <a:r>
              <a:rPr lang="en-US" u="sng" dirty="0"/>
              <a:t>store-and-forward or packet-switched subnet</a:t>
            </a:r>
            <a:r>
              <a:rPr lang="en-US" dirty="0"/>
              <a:t>. </a:t>
            </a:r>
          </a:p>
          <a:p>
            <a:r>
              <a:rPr lang="en-US" dirty="0"/>
              <a:t>If the packets are small and all the same size, they are called cells. </a:t>
            </a:r>
          </a:p>
          <a:p>
            <a:endParaRPr lang="en-IN" dirty="0"/>
          </a:p>
        </p:txBody>
      </p:sp>
      <p:pic>
        <p:nvPicPr>
          <p:cNvPr id="4" name="Content Placeholder 3"/>
          <p:cNvPicPr>
            <a:picLocks noChangeAspect="1"/>
          </p:cNvPicPr>
          <p:nvPr/>
        </p:nvPicPr>
        <p:blipFill>
          <a:blip r:embed="rId2"/>
          <a:stretch>
            <a:fillRect/>
          </a:stretch>
        </p:blipFill>
        <p:spPr>
          <a:xfrm>
            <a:off x="298580" y="3806452"/>
            <a:ext cx="4993689" cy="2239784"/>
          </a:xfrm>
          <a:prstGeom prst="rect">
            <a:avLst/>
          </a:prstGeom>
        </p:spPr>
      </p:pic>
      <p:pic>
        <p:nvPicPr>
          <p:cNvPr id="5" name="Content Placeholder 3"/>
          <p:cNvPicPr>
            <a:picLocks noChangeAspect="1"/>
          </p:cNvPicPr>
          <p:nvPr/>
        </p:nvPicPr>
        <p:blipFill>
          <a:blip r:embed="rId3"/>
          <a:stretch>
            <a:fillRect/>
          </a:stretch>
        </p:blipFill>
        <p:spPr>
          <a:xfrm>
            <a:off x="5729740" y="3526302"/>
            <a:ext cx="6288089" cy="3083504"/>
          </a:xfrm>
          <a:prstGeom prst="rect">
            <a:avLst/>
          </a:prstGeom>
        </p:spPr>
      </p:pic>
    </p:spTree>
    <p:extLst>
      <p:ext uri="{BB962C8B-B14F-4D97-AF65-F5344CB8AC3E}">
        <p14:creationId xmlns:p14="http://schemas.microsoft.com/office/powerpoint/2010/main" val="2111478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869" y="377891"/>
            <a:ext cx="10018713" cy="620486"/>
          </a:xfrm>
        </p:spPr>
        <p:txBody>
          <a:bodyPr>
            <a:normAutofit fontScale="90000"/>
          </a:bodyPr>
          <a:lstStyle/>
          <a:p>
            <a:endParaRPr lang="en-IN" dirty="0"/>
          </a:p>
        </p:txBody>
      </p:sp>
      <p:sp>
        <p:nvSpPr>
          <p:cNvPr id="3" name="Content Placeholder 2"/>
          <p:cNvSpPr>
            <a:spLocks noGrp="1"/>
          </p:cNvSpPr>
          <p:nvPr>
            <p:ph idx="1"/>
          </p:nvPr>
        </p:nvSpPr>
        <p:spPr>
          <a:xfrm>
            <a:off x="709870" y="1250301"/>
            <a:ext cx="10645486" cy="5229807"/>
          </a:xfrm>
        </p:spPr>
        <p:txBody>
          <a:bodyPr>
            <a:normAutofit fontScale="85000" lnSpcReduction="20000"/>
          </a:bodyPr>
          <a:lstStyle/>
          <a:p>
            <a:r>
              <a:rPr lang="en-IN" dirty="0">
                <a:solidFill>
                  <a:schemeClr val="tx1">
                    <a:lumMod val="20000"/>
                    <a:lumOff val="80000"/>
                  </a:schemeClr>
                </a:solidFill>
              </a:rPr>
              <a:t>Wireless Networks </a:t>
            </a:r>
          </a:p>
          <a:p>
            <a:r>
              <a:rPr lang="en-US" dirty="0"/>
              <a:t>Wireless networks can be divided into three main categories: </a:t>
            </a:r>
          </a:p>
          <a:p>
            <a:pPr lvl="1">
              <a:spcBef>
                <a:spcPts val="1000"/>
              </a:spcBef>
            </a:pPr>
            <a:r>
              <a:rPr lang="en-US" dirty="0"/>
              <a:t>1. System interconnection. 2. Wireless LANs. 3. Wireless WANs. </a:t>
            </a:r>
          </a:p>
          <a:p>
            <a:r>
              <a:rPr lang="en-US" dirty="0"/>
              <a:t>System interconnection is all about interconnecting the components of a computer using short-range radio. EX: short-range radio wireless networks called Bluetooth </a:t>
            </a:r>
            <a:endParaRPr lang="en-IN" dirty="0">
              <a:solidFill>
                <a:schemeClr val="tx1">
                  <a:lumMod val="20000"/>
                  <a:lumOff val="80000"/>
                </a:schemeClr>
              </a:solidFill>
            </a:endParaRPr>
          </a:p>
          <a:p>
            <a:pPr eaLnBrk="0" fontAlgn="base" hangingPunct="0">
              <a:lnSpc>
                <a:spcPct val="100000"/>
              </a:lnSpc>
              <a:spcAft>
                <a:spcPct val="0"/>
              </a:spcAft>
            </a:pPr>
            <a:r>
              <a:rPr lang="en-US" altLang="en-US" dirty="0"/>
              <a:t>Transmits data using radio waves instead of cables, </a:t>
            </a:r>
            <a:r>
              <a:rPr lang="en-US" altLang="en-US" u="sng" dirty="0"/>
              <a:t>removing the need for physical wiring.</a:t>
            </a:r>
          </a:p>
          <a:p>
            <a:pPr eaLnBrk="0" fontAlgn="base" hangingPunct="0">
              <a:lnSpc>
                <a:spcPct val="100000"/>
              </a:lnSpc>
              <a:spcAft>
                <a:spcPct val="0"/>
              </a:spcAft>
            </a:pPr>
            <a:r>
              <a:rPr lang="en-US" altLang="en-US" u="sng" dirty="0"/>
              <a:t>Enables mobility</a:t>
            </a:r>
            <a:r>
              <a:rPr lang="en-US" altLang="en-US" dirty="0"/>
              <a:t>, allowing users to connect and move devices freely within coverage.</a:t>
            </a:r>
          </a:p>
          <a:p>
            <a:pPr eaLnBrk="0" fontAlgn="base" hangingPunct="0">
              <a:lnSpc>
                <a:spcPct val="100000"/>
              </a:lnSpc>
              <a:spcAft>
                <a:spcPct val="0"/>
              </a:spcAft>
            </a:pPr>
            <a:r>
              <a:rPr lang="en-US" altLang="en-US" dirty="0"/>
              <a:t>Includes technologies like Wi-Fi, Bluetooth, and cellular mobile networks.</a:t>
            </a:r>
          </a:p>
          <a:p>
            <a:pPr eaLnBrk="0" fontAlgn="base" hangingPunct="0">
              <a:lnSpc>
                <a:spcPct val="100000"/>
              </a:lnSpc>
              <a:spcAft>
                <a:spcPct val="0"/>
              </a:spcAft>
            </a:pPr>
            <a:r>
              <a:rPr lang="en-US" altLang="en-US" dirty="0"/>
              <a:t>Can be </a:t>
            </a:r>
            <a:r>
              <a:rPr lang="en-US" altLang="en-US" u="sng" dirty="0"/>
              <a:t>quickly expanded </a:t>
            </a:r>
            <a:r>
              <a:rPr lang="en-US" altLang="en-US" dirty="0"/>
              <a:t>without installing new cables or network lines.</a:t>
            </a:r>
          </a:p>
          <a:p>
            <a:pPr eaLnBrk="0" fontAlgn="base" hangingPunct="0">
              <a:lnSpc>
                <a:spcPct val="100000"/>
              </a:lnSpc>
              <a:spcAft>
                <a:spcPct val="0"/>
              </a:spcAft>
            </a:pPr>
            <a:r>
              <a:rPr lang="en-US" altLang="en-US" u="sng" dirty="0"/>
              <a:t>Speed and range vary </a:t>
            </a:r>
            <a:r>
              <a:rPr lang="en-US" altLang="en-US" dirty="0"/>
              <a:t>depending on the wireless standard and frequency used.</a:t>
            </a:r>
          </a:p>
          <a:p>
            <a:pPr eaLnBrk="0" fontAlgn="base" hangingPunct="0">
              <a:lnSpc>
                <a:spcPct val="100000"/>
              </a:lnSpc>
              <a:spcAft>
                <a:spcPct val="0"/>
              </a:spcAft>
            </a:pPr>
            <a:r>
              <a:rPr lang="en-US" altLang="en-US" dirty="0"/>
              <a:t>Example: Wi-Fi networks in airports, offices, cafes, and public hotspots.</a:t>
            </a:r>
          </a:p>
          <a:p>
            <a:endParaRPr lang="en-IN" dirty="0"/>
          </a:p>
          <a:p>
            <a:endParaRPr lang="en-IN" dirty="0"/>
          </a:p>
        </p:txBody>
      </p:sp>
    </p:spTree>
    <p:extLst>
      <p:ext uri="{BB962C8B-B14F-4D97-AF65-F5344CB8AC3E}">
        <p14:creationId xmlns:p14="http://schemas.microsoft.com/office/powerpoint/2010/main" val="330198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AB84-B624-2BC8-5094-DA43C67CC9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B670E5-243F-07F9-A401-36AD094C89B6}"/>
              </a:ext>
            </a:extLst>
          </p:cNvPr>
          <p:cNvSpPr>
            <a:spLocks noGrp="1"/>
          </p:cNvSpPr>
          <p:nvPr>
            <p:ph idx="1"/>
          </p:nvPr>
        </p:nvSpPr>
        <p:spPr/>
        <p:txBody>
          <a:bodyPr>
            <a:normAutofit/>
          </a:bodyPr>
          <a:lstStyle/>
          <a:p>
            <a:r>
              <a:rPr lang="en-IN" dirty="0"/>
              <a:t>Module-1 Introduction(08 hours)	</a:t>
            </a:r>
          </a:p>
          <a:p>
            <a:r>
              <a:rPr lang="en-IN" dirty="0"/>
              <a:t>Uses of computer networks: Business Applications, Home Application, Mobile Users, Social Issues; Network hardware: Local Area Networks, Metropolitan Area Networks, Wide Area Networks, Wireless Networks, Home Networks, Internetworks; Network software: Protocol Hierarchies, Design Issues for the Layers, Connection-Oriented and Connectionless Services, Service Primitives. Reference Models: OSI Reference Model and TCP/IP Reference Model.</a:t>
            </a:r>
          </a:p>
          <a:p>
            <a:r>
              <a:rPr lang="en-IN" dirty="0"/>
              <a:t>Chapter 1: 1.1-1.3, 1.4.1, 1.4.2	</a:t>
            </a:r>
          </a:p>
          <a:p>
            <a:endParaRPr lang="en-IN" dirty="0"/>
          </a:p>
        </p:txBody>
      </p:sp>
    </p:spTree>
    <p:extLst>
      <p:ext uri="{BB962C8B-B14F-4D97-AF65-F5344CB8AC3E}">
        <p14:creationId xmlns:p14="http://schemas.microsoft.com/office/powerpoint/2010/main" val="2964676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376024"/>
            <a:ext cx="10018713" cy="585029"/>
          </a:xfrm>
        </p:spPr>
        <p:txBody>
          <a:bodyPr>
            <a:normAutofit fontScale="90000"/>
          </a:bodyPr>
          <a:lstStyle/>
          <a:p>
            <a:endParaRPr lang="en-IN" dirty="0">
              <a:solidFill>
                <a:schemeClr val="tx1">
                  <a:lumMod val="20000"/>
                  <a:lumOff val="80000"/>
                </a:schemeClr>
              </a:solidFill>
            </a:endParaRPr>
          </a:p>
        </p:txBody>
      </p:sp>
      <p:sp>
        <p:nvSpPr>
          <p:cNvPr id="3" name="Content Placeholder 2"/>
          <p:cNvSpPr>
            <a:spLocks noGrp="1"/>
          </p:cNvSpPr>
          <p:nvPr>
            <p:ph idx="1"/>
          </p:nvPr>
        </p:nvSpPr>
        <p:spPr>
          <a:xfrm>
            <a:off x="569912" y="1119673"/>
            <a:ext cx="10751232" cy="5533676"/>
          </a:xfrm>
        </p:spPr>
        <p:txBody>
          <a:bodyPr>
            <a:normAutofit fontScale="85000" lnSpcReduction="20000"/>
          </a:bodyPr>
          <a:lstStyle/>
          <a:p>
            <a:r>
              <a:rPr lang="en-IN" dirty="0">
                <a:solidFill>
                  <a:schemeClr val="tx1">
                    <a:lumMod val="20000"/>
                    <a:lumOff val="80000"/>
                  </a:schemeClr>
                </a:solidFill>
              </a:rPr>
              <a:t>Home Networks </a:t>
            </a:r>
          </a:p>
          <a:p>
            <a:r>
              <a:rPr lang="en-IN" dirty="0"/>
              <a:t>Computers (desktop PC). Entertainment (TV, DVD). Telecommunications (telephone, mobile telephone). Appliances (microwave, refrigerator). </a:t>
            </a:r>
            <a:r>
              <a:rPr lang="en-US" dirty="0"/>
              <a:t>Telemetry (utility meter, smoke/burglar alarm). </a:t>
            </a:r>
          </a:p>
          <a:p>
            <a:pPr eaLnBrk="0" fontAlgn="base" hangingPunct="0">
              <a:lnSpc>
                <a:spcPct val="100000"/>
              </a:lnSpc>
              <a:spcAft>
                <a:spcPct val="0"/>
              </a:spcAft>
            </a:pPr>
            <a:r>
              <a:rPr lang="en-US" altLang="en-US" dirty="0"/>
              <a:t>Connects multiple household devices like computers, entertainment systems, appliances, and security equipment.</a:t>
            </a:r>
          </a:p>
          <a:p>
            <a:pPr eaLnBrk="0" fontAlgn="base" hangingPunct="0">
              <a:lnSpc>
                <a:spcPct val="100000"/>
              </a:lnSpc>
              <a:spcAft>
                <a:spcPct val="0"/>
              </a:spcAft>
            </a:pPr>
            <a:r>
              <a:rPr lang="en-US" altLang="en-US" u="sng" dirty="0"/>
              <a:t>Allows devices to communicate</a:t>
            </a:r>
            <a:r>
              <a:rPr lang="en-US" altLang="en-US" dirty="0"/>
              <a:t> with each other and </a:t>
            </a:r>
            <a:r>
              <a:rPr lang="en-US" altLang="en-US" u="sng" dirty="0"/>
              <a:t>access the Internet </a:t>
            </a:r>
            <a:r>
              <a:rPr lang="en-US" altLang="en-US" dirty="0"/>
              <a:t>from anywhere in the home.</a:t>
            </a:r>
          </a:p>
          <a:p>
            <a:pPr eaLnBrk="0" fontAlgn="base" hangingPunct="0">
              <a:lnSpc>
                <a:spcPct val="100000"/>
              </a:lnSpc>
              <a:spcAft>
                <a:spcPct val="0"/>
              </a:spcAft>
            </a:pPr>
            <a:r>
              <a:rPr lang="en-US" altLang="en-US" u="sng" dirty="0"/>
              <a:t>Must be easy to install and operate, </a:t>
            </a:r>
            <a:r>
              <a:rPr lang="en-US" altLang="en-US" dirty="0"/>
              <a:t>as most users are non-technical and expect reliability from day one.</a:t>
            </a:r>
          </a:p>
          <a:p>
            <a:pPr eaLnBrk="0" fontAlgn="base" hangingPunct="0">
              <a:lnSpc>
                <a:spcPct val="100000"/>
              </a:lnSpc>
              <a:spcAft>
                <a:spcPct val="0"/>
              </a:spcAft>
            </a:pPr>
            <a:r>
              <a:rPr lang="en-US" altLang="en-US" u="sng" dirty="0"/>
              <a:t>Needs high performance </a:t>
            </a:r>
            <a:r>
              <a:rPr lang="en-US" altLang="en-US" dirty="0"/>
              <a:t>for multimedia streaming, remote monitoring, and interactive applications.</a:t>
            </a:r>
          </a:p>
          <a:p>
            <a:pPr eaLnBrk="0" fontAlgn="base" hangingPunct="0">
              <a:lnSpc>
                <a:spcPct val="100000"/>
              </a:lnSpc>
              <a:spcAft>
                <a:spcPct val="0"/>
              </a:spcAft>
            </a:pPr>
            <a:r>
              <a:rPr lang="en-US" altLang="en-US" u="sng" dirty="0"/>
              <a:t>Should be affordable, expandable</a:t>
            </a:r>
            <a:r>
              <a:rPr lang="en-US" altLang="en-US" dirty="0"/>
              <a:t>, and based on stable interfaces to </a:t>
            </a:r>
            <a:r>
              <a:rPr lang="en-US" altLang="en-US" u="sng" dirty="0"/>
              <a:t>avoid frequent upgrades.</a:t>
            </a:r>
          </a:p>
          <a:p>
            <a:pPr eaLnBrk="0" fontAlgn="base" hangingPunct="0">
              <a:lnSpc>
                <a:spcPct val="100000"/>
              </a:lnSpc>
              <a:spcAft>
                <a:spcPct val="0"/>
              </a:spcAft>
            </a:pPr>
            <a:r>
              <a:rPr lang="en-US" altLang="en-US" dirty="0"/>
              <a:t>Security and reliability are critical to </a:t>
            </a:r>
            <a:r>
              <a:rPr lang="en-US" altLang="en-US" u="sng" dirty="0"/>
              <a:t>prevent unauthorized access </a:t>
            </a:r>
            <a:r>
              <a:rPr lang="en-US" altLang="en-US" dirty="0"/>
              <a:t>and protect connected devices.</a:t>
            </a:r>
          </a:p>
        </p:txBody>
      </p:sp>
    </p:spTree>
    <p:extLst>
      <p:ext uri="{BB962C8B-B14F-4D97-AF65-F5344CB8AC3E}">
        <p14:creationId xmlns:p14="http://schemas.microsoft.com/office/powerpoint/2010/main" val="938454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E1CF9FC-2D8A-D0B4-89B7-BCCA38744AEC}"/>
              </a:ext>
            </a:extLst>
          </p:cNvPr>
          <p:cNvSpPr>
            <a:spLocks noGrp="1" noChangeArrowheads="1"/>
          </p:cNvSpPr>
          <p:nvPr>
            <p:ph idx="1"/>
          </p:nvPr>
        </p:nvSpPr>
        <p:spPr bwMode="auto">
          <a:xfrm>
            <a:off x="905069" y="968372"/>
            <a:ext cx="11000792" cy="53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80000"/>
              </a:lnSpc>
              <a:spcAft>
                <a:spcPct val="0"/>
              </a:spcAft>
              <a:buFontTx/>
              <a:buChar char="•"/>
            </a:pPr>
            <a:r>
              <a:rPr lang="en-IN" dirty="0">
                <a:solidFill>
                  <a:schemeClr val="tx1">
                    <a:lumMod val="20000"/>
                    <a:lumOff val="80000"/>
                  </a:schemeClr>
                </a:solidFill>
              </a:rPr>
              <a:t>Internetwork</a:t>
            </a:r>
            <a:endParaRPr lang="en-US" dirty="0">
              <a:solidFill>
                <a:schemeClr val="tx1">
                  <a:lumMod val="20000"/>
                  <a:lumOff val="80000"/>
                </a:schemeClr>
              </a:solidFill>
            </a:endParaRPr>
          </a:p>
          <a:p>
            <a:pPr eaLnBrk="0" fontAlgn="base" hangingPunct="0">
              <a:lnSpc>
                <a:spcPct val="80000"/>
              </a:lnSpc>
              <a:spcAft>
                <a:spcPct val="0"/>
              </a:spcAft>
            </a:pPr>
            <a:r>
              <a:rPr lang="en-US" altLang="en-US" u="sng" dirty="0"/>
              <a:t>Combination of two or more networks </a:t>
            </a:r>
            <a:r>
              <a:rPr lang="en-US" altLang="en-US" dirty="0"/>
              <a:t>such as LAN, MAN, and WAN, allowing them to function as one system.</a:t>
            </a:r>
          </a:p>
          <a:p>
            <a:pPr eaLnBrk="0" fontAlgn="base" hangingPunct="0">
              <a:lnSpc>
                <a:spcPct val="80000"/>
              </a:lnSpc>
              <a:spcAft>
                <a:spcPct val="0"/>
              </a:spcAft>
            </a:pPr>
            <a:r>
              <a:rPr lang="en-US" altLang="en-US" u="sng" dirty="0"/>
              <a:t>Facilitates communication and resource sharing </a:t>
            </a:r>
            <a:r>
              <a:rPr lang="en-US" altLang="en-US" dirty="0"/>
              <a:t>between devices on different networks.</a:t>
            </a:r>
          </a:p>
          <a:p>
            <a:pPr eaLnBrk="0" fontAlgn="base" hangingPunct="0">
              <a:lnSpc>
                <a:spcPct val="80000"/>
              </a:lnSpc>
              <a:spcAft>
                <a:spcPct val="0"/>
              </a:spcAft>
            </a:pPr>
            <a:r>
              <a:rPr lang="en-US" altLang="en-US" dirty="0"/>
              <a:t>Uses routers, gateways, and switches to connect and manage traffic between networks.</a:t>
            </a:r>
          </a:p>
          <a:p>
            <a:pPr eaLnBrk="0" fontAlgn="base" hangingPunct="0">
              <a:lnSpc>
                <a:spcPct val="80000"/>
              </a:lnSpc>
              <a:spcAft>
                <a:spcPct val="0"/>
              </a:spcAft>
            </a:pPr>
            <a:r>
              <a:rPr lang="en-US" altLang="en-US" dirty="0"/>
              <a:t>Supports both </a:t>
            </a:r>
            <a:r>
              <a:rPr lang="en-US" altLang="en-US" u="sng" dirty="0"/>
              <a:t>similar and different network technologies </a:t>
            </a:r>
            <a:r>
              <a:rPr lang="en-US" altLang="en-US" dirty="0"/>
              <a:t>for seamless integration.</a:t>
            </a:r>
          </a:p>
          <a:p>
            <a:pPr eaLnBrk="0" fontAlgn="base" hangingPunct="0">
              <a:lnSpc>
                <a:spcPct val="80000"/>
              </a:lnSpc>
              <a:spcAft>
                <a:spcPct val="0"/>
              </a:spcAft>
            </a:pPr>
            <a:r>
              <a:rPr lang="en-US" altLang="en-US" dirty="0"/>
              <a:t>Can be private (intranet) for internal use or public (Internet) for global access.</a:t>
            </a:r>
          </a:p>
          <a:p>
            <a:pPr eaLnBrk="0" fontAlgn="base" hangingPunct="0">
              <a:lnSpc>
                <a:spcPct val="80000"/>
              </a:lnSpc>
              <a:spcAft>
                <a:spcPct val="0"/>
              </a:spcAft>
            </a:pPr>
            <a:r>
              <a:rPr lang="en-US" altLang="en-US" dirty="0"/>
              <a:t>Example: Corporate offices worldwide connected via Internet for collaboration.</a:t>
            </a:r>
          </a:p>
        </p:txBody>
      </p:sp>
    </p:spTree>
    <p:extLst>
      <p:ext uri="{BB962C8B-B14F-4D97-AF65-F5344CB8AC3E}">
        <p14:creationId xmlns:p14="http://schemas.microsoft.com/office/powerpoint/2010/main" val="345939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629" y="265923"/>
            <a:ext cx="10018713" cy="657807"/>
          </a:xfrm>
        </p:spPr>
        <p:txBody>
          <a:bodyPr>
            <a:normAutofit fontScale="90000"/>
          </a:bodyPr>
          <a:lstStyle/>
          <a:p>
            <a:r>
              <a:rPr lang="en-IN" dirty="0"/>
              <a:t>Network software </a:t>
            </a:r>
          </a:p>
        </p:txBody>
      </p:sp>
      <p:sp>
        <p:nvSpPr>
          <p:cNvPr id="3" name="Content Placeholder 2"/>
          <p:cNvSpPr>
            <a:spLocks noGrp="1"/>
          </p:cNvSpPr>
          <p:nvPr>
            <p:ph idx="1"/>
          </p:nvPr>
        </p:nvSpPr>
        <p:spPr>
          <a:xfrm>
            <a:off x="495266" y="989046"/>
            <a:ext cx="11205321" cy="5710333"/>
          </a:xfrm>
        </p:spPr>
        <p:txBody>
          <a:bodyPr>
            <a:normAutofit fontScale="92500" lnSpcReduction="20000"/>
          </a:bodyPr>
          <a:lstStyle/>
          <a:p>
            <a:pPr marL="0" indent="0">
              <a:buNone/>
            </a:pPr>
            <a:r>
              <a:rPr lang="en-IN" dirty="0">
                <a:solidFill>
                  <a:schemeClr val="tx1">
                    <a:lumMod val="20000"/>
                    <a:lumOff val="80000"/>
                  </a:schemeClr>
                </a:solidFill>
              </a:rPr>
              <a:t>Protocol Hierarchies </a:t>
            </a:r>
          </a:p>
          <a:p>
            <a:pPr eaLnBrk="0" fontAlgn="base" hangingPunct="0">
              <a:lnSpc>
                <a:spcPct val="100000"/>
              </a:lnSpc>
              <a:spcAft>
                <a:spcPct val="0"/>
              </a:spcAft>
            </a:pPr>
            <a:r>
              <a:rPr lang="en-US" altLang="en-US" dirty="0"/>
              <a:t>The first computer networks were </a:t>
            </a:r>
            <a:r>
              <a:rPr lang="en-US" altLang="en-US" u="sng" dirty="0"/>
              <a:t>hardware-focused</a:t>
            </a:r>
            <a:r>
              <a:rPr lang="en-US" altLang="en-US" dirty="0"/>
              <a:t>, with software as an afterthought  a strategy that no longer works.</a:t>
            </a:r>
          </a:p>
          <a:p>
            <a:pPr eaLnBrk="0" fontAlgn="base" hangingPunct="0">
              <a:lnSpc>
                <a:spcPct val="100000"/>
              </a:lnSpc>
              <a:spcAft>
                <a:spcPct val="0"/>
              </a:spcAft>
            </a:pPr>
            <a:r>
              <a:rPr lang="en-US" altLang="en-US" u="sng" dirty="0"/>
              <a:t>Modern network software is highly structured</a:t>
            </a:r>
            <a:r>
              <a:rPr lang="en-US" altLang="en-US" dirty="0"/>
              <a:t>, forming a key concept in networking.</a:t>
            </a:r>
          </a:p>
          <a:p>
            <a:pPr eaLnBrk="0" fontAlgn="base" hangingPunct="0">
              <a:lnSpc>
                <a:spcPct val="100000"/>
              </a:lnSpc>
              <a:spcAft>
                <a:spcPct val="0"/>
              </a:spcAft>
            </a:pPr>
            <a:r>
              <a:rPr lang="en-US" altLang="en-US" dirty="0"/>
              <a:t>Most </a:t>
            </a:r>
            <a:r>
              <a:rPr lang="en-US" altLang="en-US" u="sng" dirty="0"/>
              <a:t>networks are organized as a stack of layers</a:t>
            </a:r>
            <a:r>
              <a:rPr lang="en-US" altLang="en-US" dirty="0"/>
              <a:t>, each built upon the one below it.</a:t>
            </a:r>
          </a:p>
          <a:p>
            <a:pPr eaLnBrk="0" fontAlgn="base" hangingPunct="0">
              <a:lnSpc>
                <a:spcPct val="100000"/>
              </a:lnSpc>
              <a:spcAft>
                <a:spcPct val="0"/>
              </a:spcAft>
            </a:pPr>
            <a:r>
              <a:rPr lang="en-US" altLang="en-US" dirty="0"/>
              <a:t>Each layer </a:t>
            </a:r>
            <a:r>
              <a:rPr lang="en-US" altLang="en-US" u="sng" dirty="0"/>
              <a:t>offers services to higher layers</a:t>
            </a:r>
            <a:r>
              <a:rPr lang="en-US" altLang="en-US" dirty="0"/>
              <a:t>, </a:t>
            </a:r>
            <a:r>
              <a:rPr lang="en-US" altLang="en-US" u="sng" dirty="0"/>
              <a:t>hiding implementation details</a:t>
            </a:r>
            <a:r>
              <a:rPr lang="en-US" altLang="en-US" dirty="0"/>
              <a:t>, acting like a virtual machine.</a:t>
            </a:r>
          </a:p>
          <a:p>
            <a:pPr eaLnBrk="0" fontAlgn="base" hangingPunct="0">
              <a:lnSpc>
                <a:spcPct val="100000"/>
              </a:lnSpc>
              <a:spcAft>
                <a:spcPct val="0"/>
              </a:spcAft>
            </a:pPr>
            <a:r>
              <a:rPr lang="en-US" altLang="en-US" dirty="0"/>
              <a:t>This concept is similar to information hiding, abstract data types, data encapsulation, and object-oriented programming.</a:t>
            </a:r>
          </a:p>
          <a:p>
            <a:pPr eaLnBrk="0" fontAlgn="base" hangingPunct="0">
              <a:lnSpc>
                <a:spcPct val="100000"/>
              </a:lnSpc>
              <a:spcAft>
                <a:spcPct val="0"/>
              </a:spcAft>
            </a:pPr>
            <a:r>
              <a:rPr lang="en-US" altLang="en-US" dirty="0"/>
              <a:t>Layer n communicates with layer n on another machine using agreed rules called the layer n protocol.</a:t>
            </a:r>
            <a:r>
              <a:rPr lang="en-US" dirty="0"/>
              <a:t> </a:t>
            </a:r>
            <a:r>
              <a:rPr lang="en-US" u="sng" dirty="0"/>
              <a:t>a protocol </a:t>
            </a:r>
            <a:r>
              <a:rPr lang="en-US" dirty="0"/>
              <a:t>is an </a:t>
            </a:r>
            <a:r>
              <a:rPr lang="en-US" u="sng" dirty="0"/>
              <a:t>agreement between the communicating parties </a:t>
            </a:r>
            <a:r>
              <a:rPr lang="en-US" dirty="0"/>
              <a:t>on how communication is to proceed.</a:t>
            </a:r>
            <a:endParaRPr lang="en-US" altLang="en-US" dirty="0"/>
          </a:p>
          <a:p>
            <a:endParaRPr lang="en-IN" dirty="0"/>
          </a:p>
        </p:txBody>
      </p:sp>
    </p:spTree>
    <p:extLst>
      <p:ext uri="{BB962C8B-B14F-4D97-AF65-F5344CB8AC3E}">
        <p14:creationId xmlns:p14="http://schemas.microsoft.com/office/powerpoint/2010/main" val="1288284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2581"/>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7492482" y="447869"/>
            <a:ext cx="4699517" cy="6045006"/>
          </a:xfrm>
          <a:prstGeom prst="rect">
            <a:avLst/>
          </a:prstGeom>
        </p:spPr>
      </p:pic>
      <p:sp>
        <p:nvSpPr>
          <p:cNvPr id="3" name="Content Placeholder 2">
            <a:extLst>
              <a:ext uri="{FF2B5EF4-FFF2-40B4-BE49-F238E27FC236}">
                <a16:creationId xmlns:a16="http://schemas.microsoft.com/office/drawing/2014/main" id="{54CF7077-6CF0-BF47-F828-BA64A9591ADD}"/>
              </a:ext>
            </a:extLst>
          </p:cNvPr>
          <p:cNvSpPr txBox="1">
            <a:spLocks/>
          </p:cNvSpPr>
          <p:nvPr/>
        </p:nvSpPr>
        <p:spPr>
          <a:xfrm>
            <a:off x="494523" y="1436913"/>
            <a:ext cx="7072604" cy="519715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Aft>
                <a:spcPct val="0"/>
              </a:spcAft>
            </a:pPr>
            <a:r>
              <a:rPr lang="en-US" altLang="en-US" dirty="0"/>
              <a:t>The </a:t>
            </a:r>
            <a:r>
              <a:rPr lang="en-US" altLang="en-US" u="sng" dirty="0"/>
              <a:t>entities in corresponding layers </a:t>
            </a:r>
            <a:r>
              <a:rPr lang="en-US" altLang="en-US" dirty="0"/>
              <a:t>on different machines are called</a:t>
            </a:r>
            <a:r>
              <a:rPr lang="en-US" altLang="en-US" u="sng" dirty="0"/>
              <a:t> peers</a:t>
            </a:r>
            <a:r>
              <a:rPr lang="en-US" altLang="en-US" dirty="0"/>
              <a:t>, which may be processes, devices, or even humans.</a:t>
            </a:r>
          </a:p>
          <a:p>
            <a:pPr eaLnBrk="0" fontAlgn="base" hangingPunct="0">
              <a:lnSpc>
                <a:spcPct val="100000"/>
              </a:lnSpc>
              <a:spcAft>
                <a:spcPct val="0"/>
              </a:spcAft>
            </a:pPr>
            <a:r>
              <a:rPr lang="en-US" altLang="en-US" dirty="0"/>
              <a:t>In reality, </a:t>
            </a:r>
            <a:r>
              <a:rPr lang="en-US" altLang="en-US" u="sng" dirty="0"/>
              <a:t>no data are directly transferred </a:t>
            </a:r>
            <a:r>
              <a:rPr lang="en-US" altLang="en-US" dirty="0"/>
              <a:t>from layer n on one machine to layer n on another machine.</a:t>
            </a:r>
          </a:p>
          <a:p>
            <a:pPr eaLnBrk="0" fontAlgn="base" hangingPunct="0">
              <a:lnSpc>
                <a:spcPct val="100000"/>
              </a:lnSpc>
              <a:spcAft>
                <a:spcPct val="0"/>
              </a:spcAft>
            </a:pPr>
            <a:r>
              <a:rPr lang="en-US" altLang="en-US" dirty="0"/>
              <a:t>Each </a:t>
            </a:r>
            <a:r>
              <a:rPr lang="en-US" altLang="en-US" u="sng" dirty="0"/>
              <a:t>layer passes data and control information to the layer immediately below </a:t>
            </a:r>
            <a:r>
              <a:rPr lang="en-US" altLang="en-US" dirty="0"/>
              <a:t>it until the lowest layer is reached.</a:t>
            </a:r>
          </a:p>
          <a:p>
            <a:pPr eaLnBrk="0" fontAlgn="base" hangingPunct="0">
              <a:lnSpc>
                <a:spcPct val="100000"/>
              </a:lnSpc>
              <a:spcAft>
                <a:spcPct val="0"/>
              </a:spcAft>
            </a:pPr>
            <a:r>
              <a:rPr lang="en-US" altLang="en-US" dirty="0"/>
              <a:t>Below layer 1 is the physical medium through which actual communication occurs.</a:t>
            </a:r>
          </a:p>
          <a:p>
            <a:pPr eaLnBrk="0" fontAlgn="base" hangingPunct="0">
              <a:lnSpc>
                <a:spcPct val="100000"/>
              </a:lnSpc>
              <a:spcAft>
                <a:spcPct val="0"/>
              </a:spcAft>
            </a:pPr>
            <a:r>
              <a:rPr lang="en-US" altLang="en-US" dirty="0"/>
              <a:t>Virtual communication is shown by dotted lines and physical communication by solid lines.</a:t>
            </a:r>
          </a:p>
          <a:p>
            <a:endParaRPr lang="en-IN" dirty="0"/>
          </a:p>
          <a:p>
            <a:endParaRPr lang="en-IN" dirty="0"/>
          </a:p>
          <a:p>
            <a:endParaRPr lang="en-IN" dirty="0"/>
          </a:p>
        </p:txBody>
      </p:sp>
    </p:spTree>
    <p:extLst>
      <p:ext uri="{BB962C8B-B14F-4D97-AF65-F5344CB8AC3E}">
        <p14:creationId xmlns:p14="http://schemas.microsoft.com/office/powerpoint/2010/main" val="2891602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522" y="315374"/>
            <a:ext cx="10018713" cy="896982"/>
          </a:xfrm>
        </p:spPr>
        <p:txBody>
          <a:bodyPr/>
          <a:lstStyle/>
          <a:p>
            <a:endParaRPr lang="en-IN" dirty="0"/>
          </a:p>
        </p:txBody>
      </p:sp>
      <p:sp>
        <p:nvSpPr>
          <p:cNvPr id="3" name="Content Placeholder 2"/>
          <p:cNvSpPr>
            <a:spLocks noGrp="1"/>
          </p:cNvSpPr>
          <p:nvPr>
            <p:ph idx="1"/>
          </p:nvPr>
        </p:nvSpPr>
        <p:spPr>
          <a:xfrm>
            <a:off x="494523" y="1436913"/>
            <a:ext cx="10991462" cy="5206483"/>
          </a:xfrm>
        </p:spPr>
        <p:txBody>
          <a:bodyPr>
            <a:normAutofit/>
          </a:bodyPr>
          <a:lstStyle/>
          <a:p>
            <a:pPr eaLnBrk="0" fontAlgn="base" hangingPunct="0">
              <a:lnSpc>
                <a:spcPct val="100000"/>
              </a:lnSpc>
              <a:spcAft>
                <a:spcPct val="0"/>
              </a:spcAft>
            </a:pPr>
            <a:r>
              <a:rPr lang="en-US" altLang="en-US" dirty="0"/>
              <a:t>Between each pair of adjacent layers is an interface </a:t>
            </a:r>
            <a:r>
              <a:rPr lang="en-US" altLang="en-US" u="sng" dirty="0"/>
              <a:t>defining primitive operations and services available to the upper layer.</a:t>
            </a:r>
          </a:p>
          <a:p>
            <a:pPr eaLnBrk="0" fontAlgn="base" hangingPunct="0">
              <a:lnSpc>
                <a:spcPct val="100000"/>
              </a:lnSpc>
              <a:spcAft>
                <a:spcPct val="0"/>
              </a:spcAft>
            </a:pPr>
            <a:r>
              <a:rPr lang="en-US" altLang="en-US" dirty="0"/>
              <a:t>Clean interfaces require each layer to perform a specific set of well-understood functions and </a:t>
            </a:r>
            <a:r>
              <a:rPr lang="en-US" altLang="en-US" u="sng" dirty="0"/>
              <a:t>allow replacing the implementation of one layer with a different </a:t>
            </a:r>
            <a:r>
              <a:rPr lang="en-US" altLang="en-US" dirty="0"/>
              <a:t>one without affecting higher layers.</a:t>
            </a:r>
          </a:p>
          <a:p>
            <a:pPr eaLnBrk="0" fontAlgn="base" hangingPunct="0">
              <a:lnSpc>
                <a:spcPct val="100000"/>
              </a:lnSpc>
              <a:spcAft>
                <a:spcPct val="0"/>
              </a:spcAft>
            </a:pPr>
            <a:r>
              <a:rPr lang="en-US" altLang="en-US" u="sng" dirty="0"/>
              <a:t>A set of layers and protocols is called a network architecture</a:t>
            </a:r>
            <a:r>
              <a:rPr lang="en-US" altLang="en-US" dirty="0"/>
              <a:t>, with enough information for correct implementation.</a:t>
            </a:r>
          </a:p>
          <a:p>
            <a:pPr eaLnBrk="0" fontAlgn="base" hangingPunct="0">
              <a:lnSpc>
                <a:spcPct val="100000"/>
              </a:lnSpc>
              <a:spcAft>
                <a:spcPct val="0"/>
              </a:spcAft>
            </a:pPr>
            <a:r>
              <a:rPr lang="en-US" altLang="en-US" dirty="0"/>
              <a:t>A </a:t>
            </a:r>
            <a:r>
              <a:rPr lang="en-US" altLang="en-US" u="sng" dirty="0"/>
              <a:t>list of protocols </a:t>
            </a:r>
            <a:r>
              <a:rPr lang="en-US" altLang="en-US" dirty="0"/>
              <a:t>used by a system, one per layer, is called a </a:t>
            </a:r>
            <a:r>
              <a:rPr lang="en-US" altLang="en-US" u="sng" dirty="0"/>
              <a:t>protocol stack.</a:t>
            </a:r>
          </a:p>
          <a:p>
            <a:endParaRPr lang="en-IN" dirty="0"/>
          </a:p>
          <a:p>
            <a:endParaRPr lang="en-IN" dirty="0"/>
          </a:p>
          <a:p>
            <a:endParaRPr lang="en-IN" dirty="0"/>
          </a:p>
        </p:txBody>
      </p:sp>
    </p:spTree>
    <p:extLst>
      <p:ext uri="{BB962C8B-B14F-4D97-AF65-F5344CB8AC3E}">
        <p14:creationId xmlns:p14="http://schemas.microsoft.com/office/powerpoint/2010/main" val="863912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C73F75AC-245E-3009-9139-6FF6EEF01FA3}"/>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F7B81655-548C-5DB6-F92F-7476A5B6E59F}"/>
              </a:ext>
            </a:extLst>
          </p:cNvPr>
          <p:cNvPicPr>
            <a:picLocks noChangeAspect="1"/>
          </p:cNvPicPr>
          <p:nvPr/>
        </p:nvPicPr>
        <p:blipFill>
          <a:blip r:embed="rId2"/>
          <a:stretch>
            <a:fillRect/>
          </a:stretch>
        </p:blipFill>
        <p:spPr>
          <a:xfrm>
            <a:off x="2091481" y="681037"/>
            <a:ext cx="7845620" cy="5495926"/>
          </a:xfrm>
          <a:prstGeom prst="rect">
            <a:avLst/>
          </a:prstGeom>
        </p:spPr>
      </p:pic>
    </p:spTree>
    <p:extLst>
      <p:ext uri="{BB962C8B-B14F-4D97-AF65-F5344CB8AC3E}">
        <p14:creationId xmlns:p14="http://schemas.microsoft.com/office/powerpoint/2010/main" val="81750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621418"/>
            <a:ext cx="10431334" cy="5615164"/>
          </a:xfrm>
          <a:prstGeom prst="rect">
            <a:avLst/>
          </a:prstGeom>
        </p:spPr>
      </p:pic>
    </p:spTree>
    <p:extLst>
      <p:ext uri="{BB962C8B-B14F-4D97-AF65-F5344CB8AC3E}">
        <p14:creationId xmlns:p14="http://schemas.microsoft.com/office/powerpoint/2010/main" val="1579674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E3E5-834F-66B4-14DF-8B02F7E5579B}"/>
              </a:ext>
            </a:extLst>
          </p:cNvPr>
          <p:cNvSpPr>
            <a:spLocks noGrp="1"/>
          </p:cNvSpPr>
          <p:nvPr>
            <p:ph type="title"/>
          </p:nvPr>
        </p:nvSpPr>
        <p:spPr>
          <a:xfrm>
            <a:off x="334347" y="103868"/>
            <a:ext cx="10515600" cy="1325563"/>
          </a:xfrm>
        </p:spPr>
        <p:txBody>
          <a:bodyPr/>
          <a:lstStyle/>
          <a:p>
            <a:r>
              <a:rPr lang="en-US" dirty="0"/>
              <a:t>Design Issues for the Layers </a:t>
            </a:r>
            <a:endParaRPr lang="en-IN" dirty="0"/>
          </a:p>
        </p:txBody>
      </p:sp>
      <p:sp>
        <p:nvSpPr>
          <p:cNvPr id="3" name="Content Placeholder 2">
            <a:extLst>
              <a:ext uri="{FF2B5EF4-FFF2-40B4-BE49-F238E27FC236}">
                <a16:creationId xmlns:a16="http://schemas.microsoft.com/office/drawing/2014/main" id="{C04C5476-8E02-FE29-9E96-8C6E4C1881B8}"/>
              </a:ext>
            </a:extLst>
          </p:cNvPr>
          <p:cNvSpPr>
            <a:spLocks noGrp="1"/>
          </p:cNvSpPr>
          <p:nvPr>
            <p:ph idx="1"/>
          </p:nvPr>
        </p:nvSpPr>
        <p:spPr>
          <a:xfrm>
            <a:off x="503854" y="1343608"/>
            <a:ext cx="11112758" cy="5281128"/>
          </a:xfrm>
        </p:spPr>
        <p:txBody>
          <a:bodyPr>
            <a:normAutofit fontScale="92500" lnSpcReduction="20000"/>
          </a:bodyPr>
          <a:lstStyle/>
          <a:p>
            <a:r>
              <a:rPr lang="en-US" dirty="0">
                <a:solidFill>
                  <a:schemeClr val="tx1">
                    <a:lumMod val="20000"/>
                    <a:lumOff val="80000"/>
                  </a:schemeClr>
                </a:solidFill>
              </a:rPr>
              <a:t>1. Addressing</a:t>
            </a:r>
          </a:p>
          <a:p>
            <a:pPr lvl="1"/>
            <a:r>
              <a:rPr lang="en-US" dirty="0"/>
              <a:t>Every layer needs a mechanism for identifying senders and receivers.</a:t>
            </a:r>
          </a:p>
          <a:p>
            <a:pPr lvl="1"/>
            <a:r>
              <a:rPr lang="en-US" dirty="0"/>
              <a:t>A process on one machine must </a:t>
            </a:r>
            <a:r>
              <a:rPr lang="en-US" u="sng" dirty="0"/>
              <a:t>specify with whom it wants to talk, </a:t>
            </a:r>
            <a:r>
              <a:rPr lang="en-US" dirty="0"/>
              <a:t>requiring some form of addressing.</a:t>
            </a:r>
          </a:p>
          <a:p>
            <a:r>
              <a:rPr lang="en-US" dirty="0">
                <a:solidFill>
                  <a:schemeClr val="tx1">
                    <a:lumMod val="20000"/>
                    <a:lumOff val="80000"/>
                  </a:schemeClr>
                </a:solidFill>
              </a:rPr>
              <a:t>2. Data Transfer Rules</a:t>
            </a:r>
          </a:p>
          <a:p>
            <a:pPr lvl="1"/>
            <a:r>
              <a:rPr lang="en-US" dirty="0"/>
              <a:t>Some systems allow data only in one direction, while others allow two-way communication.</a:t>
            </a:r>
          </a:p>
          <a:p>
            <a:pPr lvl="1"/>
            <a:r>
              <a:rPr lang="en-US" dirty="0"/>
              <a:t>The protocol must determine </a:t>
            </a:r>
            <a:r>
              <a:rPr lang="en-US" u="sng" dirty="0"/>
              <a:t>how many logical channels </a:t>
            </a:r>
            <a:r>
              <a:rPr lang="en-US" dirty="0"/>
              <a:t>a connection has and their priorities.</a:t>
            </a:r>
          </a:p>
          <a:p>
            <a:r>
              <a:rPr lang="en-US" dirty="0">
                <a:solidFill>
                  <a:schemeClr val="tx1">
                    <a:lumMod val="20000"/>
                    <a:lumOff val="80000"/>
                  </a:schemeClr>
                </a:solidFill>
              </a:rPr>
              <a:t>3. Error Control</a:t>
            </a:r>
          </a:p>
          <a:p>
            <a:pPr lvl="1"/>
            <a:r>
              <a:rPr lang="en-US" dirty="0"/>
              <a:t>Physical communication circuits are imperfect, so error-detecting or error-correcting codes are needed.</a:t>
            </a:r>
          </a:p>
          <a:p>
            <a:pPr lvl="1"/>
            <a:r>
              <a:rPr lang="en-US" dirty="0"/>
              <a:t>Both ends of the connection must </a:t>
            </a:r>
            <a:r>
              <a:rPr lang="en-US" u="sng" dirty="0"/>
              <a:t>agree on which error control </a:t>
            </a:r>
            <a:r>
              <a:rPr lang="en-US" dirty="0"/>
              <a:t>method is used.</a:t>
            </a:r>
          </a:p>
          <a:p>
            <a:r>
              <a:rPr lang="en-US" dirty="0">
                <a:solidFill>
                  <a:schemeClr val="tx1">
                    <a:lumMod val="20000"/>
                    <a:lumOff val="80000"/>
                  </a:schemeClr>
                </a:solidFill>
              </a:rPr>
              <a:t>4. Sequencing</a:t>
            </a:r>
          </a:p>
          <a:p>
            <a:pPr lvl="1"/>
            <a:r>
              <a:rPr lang="en-US" dirty="0"/>
              <a:t>Not all channels preserve the order of messages, so </a:t>
            </a:r>
            <a:r>
              <a:rPr lang="en-US" u="sng" dirty="0"/>
              <a:t>protocols must handle proper reassembly.</a:t>
            </a:r>
          </a:p>
          <a:p>
            <a:pPr lvl="1"/>
            <a:r>
              <a:rPr lang="en-US" dirty="0"/>
              <a:t>Numbering pieces helps, but handling out-of-order arrivals is still required.</a:t>
            </a:r>
          </a:p>
        </p:txBody>
      </p:sp>
    </p:spTree>
    <p:extLst>
      <p:ext uri="{BB962C8B-B14F-4D97-AF65-F5344CB8AC3E}">
        <p14:creationId xmlns:p14="http://schemas.microsoft.com/office/powerpoint/2010/main" val="717428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A5CF-6E1C-AE35-247A-4C7AD510FBDC}"/>
              </a:ext>
            </a:extLst>
          </p:cNvPr>
          <p:cNvSpPr>
            <a:spLocks noGrp="1"/>
          </p:cNvSpPr>
          <p:nvPr>
            <p:ph type="title"/>
          </p:nvPr>
        </p:nvSpPr>
        <p:spPr>
          <a:xfrm>
            <a:off x="838200" y="365126"/>
            <a:ext cx="10515600" cy="754548"/>
          </a:xfrm>
        </p:spPr>
        <p:txBody>
          <a:bodyPr/>
          <a:lstStyle/>
          <a:p>
            <a:endParaRPr lang="en-IN" dirty="0"/>
          </a:p>
        </p:txBody>
      </p:sp>
      <p:sp>
        <p:nvSpPr>
          <p:cNvPr id="3" name="Content Placeholder 2">
            <a:extLst>
              <a:ext uri="{FF2B5EF4-FFF2-40B4-BE49-F238E27FC236}">
                <a16:creationId xmlns:a16="http://schemas.microsoft.com/office/drawing/2014/main" id="{A61F2A86-F0E3-6116-CCD9-E84BDF154EFE}"/>
              </a:ext>
            </a:extLst>
          </p:cNvPr>
          <p:cNvSpPr>
            <a:spLocks noGrp="1"/>
          </p:cNvSpPr>
          <p:nvPr>
            <p:ph idx="1"/>
          </p:nvPr>
        </p:nvSpPr>
        <p:spPr>
          <a:xfrm>
            <a:off x="538065" y="1231640"/>
            <a:ext cx="10901266" cy="5626359"/>
          </a:xfrm>
        </p:spPr>
        <p:txBody>
          <a:bodyPr>
            <a:normAutofit fontScale="92500" lnSpcReduction="20000"/>
          </a:bodyPr>
          <a:lstStyle/>
          <a:p>
            <a:r>
              <a:rPr lang="en-US" dirty="0">
                <a:solidFill>
                  <a:schemeClr val="tx1">
                    <a:lumMod val="20000"/>
                    <a:lumOff val="80000"/>
                  </a:schemeClr>
                </a:solidFill>
              </a:rPr>
              <a:t>5. Flow Control</a:t>
            </a:r>
          </a:p>
          <a:p>
            <a:pPr lvl="1"/>
            <a:r>
              <a:rPr lang="en-US" dirty="0"/>
              <a:t>Prevents a </a:t>
            </a:r>
            <a:r>
              <a:rPr lang="en-US" u="sng" dirty="0"/>
              <a:t>fast sender from swamping a slow receiver </a:t>
            </a:r>
            <a:r>
              <a:rPr lang="en-US" dirty="0"/>
              <a:t>with data.</a:t>
            </a:r>
          </a:p>
          <a:p>
            <a:pPr lvl="1"/>
            <a:r>
              <a:rPr lang="en-US" dirty="0"/>
              <a:t>Solutions include feedback from receiver to sender or limiting the sender’s transmission rate.</a:t>
            </a:r>
          </a:p>
          <a:p>
            <a:r>
              <a:rPr lang="en-US" dirty="0">
                <a:solidFill>
                  <a:schemeClr val="tx1">
                    <a:lumMod val="20000"/>
                    <a:lumOff val="80000"/>
                  </a:schemeClr>
                </a:solidFill>
              </a:rPr>
              <a:t>6. Message Size Handling</a:t>
            </a:r>
          </a:p>
          <a:p>
            <a:pPr lvl="1"/>
            <a:r>
              <a:rPr lang="en-US" dirty="0"/>
              <a:t>Long messages must be disassembled, transmitted, and reassembled.</a:t>
            </a:r>
          </a:p>
          <a:p>
            <a:pPr lvl="1"/>
            <a:r>
              <a:rPr lang="en-US" dirty="0"/>
              <a:t>Small messages can be combined into a single larger one for efficiency.</a:t>
            </a:r>
          </a:p>
          <a:p>
            <a:r>
              <a:rPr lang="en-US" dirty="0">
                <a:solidFill>
                  <a:schemeClr val="tx1">
                    <a:lumMod val="20000"/>
                    <a:lumOff val="80000"/>
                  </a:schemeClr>
                </a:solidFill>
              </a:rPr>
              <a:t>7. Multiplexing</a:t>
            </a:r>
          </a:p>
          <a:p>
            <a:pPr lvl="1"/>
            <a:r>
              <a:rPr lang="en-US" dirty="0"/>
              <a:t>The same connection may carry multiple unrelated conversations.</a:t>
            </a:r>
          </a:p>
          <a:p>
            <a:pPr lvl="1"/>
            <a:r>
              <a:rPr lang="en-US" dirty="0"/>
              <a:t>Multiplexing and demultiplexing should be transparent to the layers above.</a:t>
            </a:r>
          </a:p>
          <a:p>
            <a:r>
              <a:rPr lang="en-US" dirty="0">
                <a:solidFill>
                  <a:schemeClr val="tx1">
                    <a:lumMod val="20000"/>
                    <a:lumOff val="80000"/>
                  </a:schemeClr>
                </a:solidFill>
              </a:rPr>
              <a:t>8. Routing</a:t>
            </a:r>
          </a:p>
          <a:p>
            <a:pPr lvl="1"/>
            <a:r>
              <a:rPr lang="en-US" dirty="0"/>
              <a:t>When multiple paths exist, a </a:t>
            </a:r>
            <a:r>
              <a:rPr lang="en-US" u="sng" dirty="0"/>
              <a:t>route must be chosen between source and destination</a:t>
            </a:r>
            <a:r>
              <a:rPr lang="en-US" dirty="0"/>
              <a:t>.</a:t>
            </a:r>
          </a:p>
          <a:p>
            <a:pPr lvl="1"/>
            <a:r>
              <a:rPr lang="en-US" dirty="0"/>
              <a:t>Routing decisions can be split between high-level policy and low-level traffic-based choices.</a:t>
            </a:r>
          </a:p>
          <a:p>
            <a:r>
              <a:rPr lang="en-US" dirty="0">
                <a:solidFill>
                  <a:schemeClr val="tx1">
                    <a:lumMod val="20000"/>
                    <a:lumOff val="80000"/>
                  </a:schemeClr>
                </a:solidFill>
              </a:rPr>
              <a:t>9. Channel Priorities</a:t>
            </a:r>
          </a:p>
          <a:p>
            <a:pPr lvl="1"/>
            <a:r>
              <a:rPr lang="en-US" dirty="0"/>
              <a:t>Many networks provide </a:t>
            </a:r>
            <a:r>
              <a:rPr lang="en-US" u="sng" dirty="0"/>
              <a:t>separate channels for normal and urgent data.</a:t>
            </a:r>
          </a:p>
          <a:p>
            <a:pPr lvl="1"/>
            <a:r>
              <a:rPr lang="en-US" dirty="0"/>
              <a:t>This allows urgent information to be transmitted without waiting for normal data.</a:t>
            </a:r>
          </a:p>
          <a:p>
            <a:endParaRPr lang="en-IN" dirty="0"/>
          </a:p>
        </p:txBody>
      </p:sp>
    </p:spTree>
    <p:extLst>
      <p:ext uri="{BB962C8B-B14F-4D97-AF65-F5344CB8AC3E}">
        <p14:creationId xmlns:p14="http://schemas.microsoft.com/office/powerpoint/2010/main" val="344106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291" y="424544"/>
            <a:ext cx="11335950" cy="1133668"/>
          </a:xfrm>
        </p:spPr>
        <p:txBody>
          <a:bodyPr>
            <a:normAutofit fontScale="90000"/>
          </a:bodyPr>
          <a:lstStyle/>
          <a:p>
            <a:r>
              <a:rPr lang="en-IN" dirty="0"/>
              <a:t>Connection-Oriented and Connectionless Services </a:t>
            </a:r>
          </a:p>
        </p:txBody>
      </p:sp>
      <p:sp>
        <p:nvSpPr>
          <p:cNvPr id="3" name="Content Placeholder 2"/>
          <p:cNvSpPr>
            <a:spLocks noGrp="1"/>
          </p:cNvSpPr>
          <p:nvPr>
            <p:ph idx="1"/>
          </p:nvPr>
        </p:nvSpPr>
        <p:spPr>
          <a:xfrm>
            <a:off x="812506" y="1696306"/>
            <a:ext cx="10701470" cy="4909767"/>
          </a:xfrm>
        </p:spPr>
        <p:txBody>
          <a:bodyPr>
            <a:normAutofit fontScale="92500" lnSpcReduction="10000"/>
          </a:bodyPr>
          <a:lstStyle/>
          <a:p>
            <a:r>
              <a:rPr lang="en-US" dirty="0"/>
              <a:t>Layers can offer two types of service</a:t>
            </a:r>
          </a:p>
          <a:p>
            <a:pPr lvl="1"/>
            <a:r>
              <a:rPr lang="en-US" dirty="0"/>
              <a:t>Connection-oriented and connectionless.</a:t>
            </a:r>
          </a:p>
          <a:p>
            <a:r>
              <a:rPr lang="en-US" dirty="0">
                <a:solidFill>
                  <a:schemeClr val="tx1">
                    <a:lumMod val="20000"/>
                    <a:lumOff val="80000"/>
                  </a:schemeClr>
                </a:solidFill>
              </a:rPr>
              <a:t>Connection-oriented</a:t>
            </a:r>
            <a:r>
              <a:rPr lang="en-US" dirty="0"/>
              <a:t> service is like the telephone system: </a:t>
            </a:r>
          </a:p>
          <a:p>
            <a:pPr lvl="1"/>
            <a:r>
              <a:rPr lang="en-US" dirty="0"/>
              <a:t>establish connection → use connection → release connection.</a:t>
            </a:r>
          </a:p>
          <a:p>
            <a:r>
              <a:rPr lang="en-US" dirty="0"/>
              <a:t>In connection-oriented service, the connection acts like a tube, </a:t>
            </a:r>
            <a:r>
              <a:rPr lang="en-US" u="sng" dirty="0"/>
              <a:t>bits go in at one end and come out at the other</a:t>
            </a:r>
            <a:r>
              <a:rPr lang="en-US" dirty="0"/>
              <a:t>, usually in order.</a:t>
            </a:r>
          </a:p>
          <a:p>
            <a:r>
              <a:rPr lang="en-US" dirty="0"/>
              <a:t>Sometimes, a connection setup includes negotiation on parameters like </a:t>
            </a:r>
            <a:r>
              <a:rPr lang="en-US" u="sng" dirty="0"/>
              <a:t>maximum message size or quality of service.</a:t>
            </a:r>
          </a:p>
          <a:p>
            <a:r>
              <a:rPr lang="en-US" dirty="0">
                <a:solidFill>
                  <a:schemeClr val="tx1">
                    <a:lumMod val="20000"/>
                    <a:lumOff val="80000"/>
                  </a:schemeClr>
                </a:solidFill>
              </a:rPr>
              <a:t>Connectionless service </a:t>
            </a:r>
            <a:r>
              <a:rPr lang="en-US" dirty="0"/>
              <a:t>is like the postal system, </a:t>
            </a:r>
            <a:r>
              <a:rPr lang="en-US" u="sng" dirty="0"/>
              <a:t>each message carries the full destination address</a:t>
            </a:r>
            <a:r>
              <a:rPr lang="en-US" dirty="0"/>
              <a:t> and is </a:t>
            </a:r>
            <a:r>
              <a:rPr lang="en-US" u="sng" dirty="0"/>
              <a:t>routed independently</a:t>
            </a:r>
            <a:r>
              <a:rPr lang="en-US" dirty="0"/>
              <a:t>.</a:t>
            </a:r>
          </a:p>
          <a:p>
            <a:r>
              <a:rPr lang="en-US" dirty="0"/>
              <a:t>In connectionless service, messages usually arrive in order, but delays can cause out-of-order delivery.</a:t>
            </a:r>
          </a:p>
          <a:p>
            <a:endParaRPr lang="en-US" dirty="0"/>
          </a:p>
        </p:txBody>
      </p:sp>
    </p:spTree>
    <p:extLst>
      <p:ext uri="{BB962C8B-B14F-4D97-AF65-F5344CB8AC3E}">
        <p14:creationId xmlns:p14="http://schemas.microsoft.com/office/powerpoint/2010/main" val="348487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12" y="437606"/>
            <a:ext cx="10018713" cy="1129937"/>
          </a:xfrm>
        </p:spPr>
        <p:txBody>
          <a:bodyPr/>
          <a:lstStyle/>
          <a:p>
            <a:r>
              <a:rPr lang="en-US" dirty="0"/>
              <a:t>Computer Networks-definition</a:t>
            </a:r>
            <a:endParaRPr lang="en-IN" dirty="0"/>
          </a:p>
        </p:txBody>
      </p:sp>
      <p:sp>
        <p:nvSpPr>
          <p:cNvPr id="3" name="Content Placeholder 2"/>
          <p:cNvSpPr>
            <a:spLocks noGrp="1"/>
          </p:cNvSpPr>
          <p:nvPr>
            <p:ph idx="1"/>
          </p:nvPr>
        </p:nvSpPr>
        <p:spPr>
          <a:xfrm>
            <a:off x="643812" y="1567543"/>
            <a:ext cx="11196735" cy="4945225"/>
          </a:xfrm>
        </p:spPr>
        <p:txBody>
          <a:bodyPr>
            <a:normAutofit fontScale="92500" lnSpcReduction="10000"/>
          </a:bodyPr>
          <a:lstStyle/>
          <a:p>
            <a:r>
              <a:rPr lang="en-US" dirty="0"/>
              <a:t>A network is a </a:t>
            </a:r>
            <a:r>
              <a:rPr lang="en-US" u="sng" dirty="0"/>
              <a:t>set of devices </a:t>
            </a:r>
            <a:r>
              <a:rPr lang="en-US" dirty="0"/>
              <a:t>(often referred to as </a:t>
            </a:r>
            <a:r>
              <a:rPr lang="en-US" i="1" dirty="0"/>
              <a:t>nodes) </a:t>
            </a:r>
            <a:r>
              <a:rPr lang="en-US" u="sng" dirty="0"/>
              <a:t>connected by communication links</a:t>
            </a:r>
            <a:r>
              <a:rPr lang="en-US" dirty="0"/>
              <a:t>. A node can be a computer, printer, or any other device capable of </a:t>
            </a:r>
            <a:r>
              <a:rPr lang="en-US" u="sng" dirty="0"/>
              <a:t>sending and/or receiving data </a:t>
            </a:r>
            <a:r>
              <a:rPr lang="en-US" dirty="0"/>
              <a:t>generated by other nodes on the network.</a:t>
            </a:r>
          </a:p>
          <a:p>
            <a:r>
              <a:rPr lang="en-US" dirty="0"/>
              <a:t>A computer network is a </a:t>
            </a:r>
            <a:r>
              <a:rPr lang="en-US" u="sng" dirty="0"/>
              <a:t>set of computers connected together </a:t>
            </a:r>
            <a:r>
              <a:rPr lang="en-US" dirty="0"/>
              <a:t>for the purpose of </a:t>
            </a:r>
            <a:r>
              <a:rPr lang="en-US" u="sng" dirty="0"/>
              <a:t>sharing resources</a:t>
            </a:r>
            <a:r>
              <a:rPr lang="en-US" dirty="0"/>
              <a:t>. Ex: Internet. </a:t>
            </a:r>
          </a:p>
          <a:p>
            <a:r>
              <a:rPr lang="en-US" dirty="0">
                <a:solidFill>
                  <a:schemeClr val="tx1">
                    <a:lumMod val="20000"/>
                    <a:lumOff val="80000"/>
                  </a:schemeClr>
                </a:solidFill>
              </a:rPr>
              <a:t>“Computer Network” </a:t>
            </a:r>
            <a:r>
              <a:rPr lang="en-US" dirty="0"/>
              <a:t>to mean a collection of autonomous computers interconnected by a single technology. Two computers are said to be interconnected if they are able to exchange information.</a:t>
            </a:r>
          </a:p>
          <a:p>
            <a:r>
              <a:rPr lang="en-US" dirty="0"/>
              <a:t>When we communicate, we are sharing information. This sharing can be </a:t>
            </a:r>
            <a:r>
              <a:rPr lang="en-US" u="sng" dirty="0"/>
              <a:t>local or remote. </a:t>
            </a:r>
          </a:p>
          <a:p>
            <a:pPr lvl="1"/>
            <a:r>
              <a:rPr lang="en-US" dirty="0"/>
              <a:t>Local communication between individuals, usually occurs </a:t>
            </a:r>
            <a:r>
              <a:rPr lang="en-US" u="sng" dirty="0"/>
              <a:t>face to face</a:t>
            </a:r>
          </a:p>
          <a:p>
            <a:pPr lvl="1"/>
            <a:r>
              <a:rPr lang="en-US" dirty="0"/>
              <a:t>Remote communication takes place </a:t>
            </a:r>
            <a:r>
              <a:rPr lang="en-US" u="sng" dirty="0"/>
              <a:t>over distance</a:t>
            </a:r>
          </a:p>
          <a:p>
            <a:endParaRPr lang="en-IN" dirty="0"/>
          </a:p>
        </p:txBody>
      </p:sp>
    </p:spTree>
    <p:extLst>
      <p:ext uri="{BB962C8B-B14F-4D97-AF65-F5344CB8AC3E}">
        <p14:creationId xmlns:p14="http://schemas.microsoft.com/office/powerpoint/2010/main" val="1792247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8DB5-0EB2-0F27-C57A-9BDD999B09FB}"/>
              </a:ext>
            </a:extLst>
          </p:cNvPr>
          <p:cNvSpPr>
            <a:spLocks noGrp="1"/>
          </p:cNvSpPr>
          <p:nvPr>
            <p:ph type="title"/>
          </p:nvPr>
        </p:nvSpPr>
        <p:spPr>
          <a:xfrm>
            <a:off x="838200" y="365125"/>
            <a:ext cx="10515600" cy="922499"/>
          </a:xfrm>
        </p:spPr>
        <p:txBody>
          <a:bodyPr/>
          <a:lstStyle/>
          <a:p>
            <a:endParaRPr lang="en-IN" dirty="0"/>
          </a:p>
        </p:txBody>
      </p:sp>
      <p:sp>
        <p:nvSpPr>
          <p:cNvPr id="3" name="Content Placeholder 2">
            <a:extLst>
              <a:ext uri="{FF2B5EF4-FFF2-40B4-BE49-F238E27FC236}">
                <a16:creationId xmlns:a16="http://schemas.microsoft.com/office/drawing/2014/main" id="{3E0CB2FC-20AA-0E53-8BDF-B681C5FFD672}"/>
              </a:ext>
            </a:extLst>
          </p:cNvPr>
          <p:cNvSpPr>
            <a:spLocks noGrp="1"/>
          </p:cNvSpPr>
          <p:nvPr>
            <p:ph idx="1"/>
          </p:nvPr>
        </p:nvSpPr>
        <p:spPr>
          <a:xfrm>
            <a:off x="671804" y="1418253"/>
            <a:ext cx="10681996" cy="5234474"/>
          </a:xfrm>
        </p:spPr>
        <p:txBody>
          <a:bodyPr>
            <a:normAutofit fontScale="92500" lnSpcReduction="20000"/>
          </a:bodyPr>
          <a:lstStyle/>
          <a:p>
            <a:r>
              <a:rPr lang="en-US" u="sng" dirty="0"/>
              <a:t>Quality of service can vary </a:t>
            </a:r>
            <a:r>
              <a:rPr lang="en-US" dirty="0"/>
              <a:t>— reliable services never lose data, using acknowledgements for confirmation.</a:t>
            </a:r>
          </a:p>
          <a:p>
            <a:r>
              <a:rPr lang="en-US" u="sng" dirty="0"/>
              <a:t>Reliable services </a:t>
            </a:r>
            <a:r>
              <a:rPr lang="en-US" dirty="0"/>
              <a:t>introduce </a:t>
            </a:r>
            <a:r>
              <a:rPr lang="en-US" u="sng" dirty="0"/>
              <a:t>overhead and delay</a:t>
            </a:r>
            <a:r>
              <a:rPr lang="en-US" dirty="0"/>
              <a:t>, but are often worth it; sometimes, however, delays are undesirable.</a:t>
            </a:r>
          </a:p>
          <a:p>
            <a:r>
              <a:rPr lang="en-US" dirty="0"/>
              <a:t>Example: </a:t>
            </a:r>
          </a:p>
          <a:p>
            <a:pPr lvl="1"/>
            <a:r>
              <a:rPr lang="en-US" u="sng" dirty="0"/>
              <a:t>File transfer </a:t>
            </a:r>
            <a:r>
              <a:rPr lang="en-US" dirty="0"/>
              <a:t>needs reliable connection-oriented service to ensure correct and ordered delivery of all bits.</a:t>
            </a:r>
          </a:p>
          <a:p>
            <a:pPr lvl="1"/>
            <a:r>
              <a:rPr lang="en-US" u="sng" dirty="0"/>
              <a:t>Remote login (SSH, Telnet) </a:t>
            </a:r>
            <a:r>
              <a:rPr lang="en-US" dirty="0"/>
              <a:t>needs every keystroke must arrive correctly, otherwise commands fail.</a:t>
            </a:r>
          </a:p>
          <a:p>
            <a:pPr lvl="1"/>
            <a:r>
              <a:rPr lang="en-US" u="sng" dirty="0"/>
              <a:t>digitized voice or video conferencing</a:t>
            </a:r>
            <a:r>
              <a:rPr lang="en-US" dirty="0"/>
              <a:t>, prefer speed over reliability to avoid delays from acknowledgements.</a:t>
            </a:r>
          </a:p>
          <a:p>
            <a:pPr lvl="1"/>
            <a:r>
              <a:rPr lang="en-US" u="sng" dirty="0"/>
              <a:t>junk email</a:t>
            </a:r>
            <a:r>
              <a:rPr lang="en-US" dirty="0"/>
              <a:t>, only need a single message sent without setting up a connection — unreliable connectionless service (datagram service).</a:t>
            </a:r>
          </a:p>
          <a:p>
            <a:pPr lvl="1"/>
            <a:r>
              <a:rPr lang="en-US" u="sng" dirty="0"/>
              <a:t>Acknowledged datagram service </a:t>
            </a:r>
            <a:r>
              <a:rPr lang="en-US" dirty="0"/>
              <a:t>provides connectionless transmission but with delivery confirmation (like registered mail with return receipt).</a:t>
            </a:r>
          </a:p>
          <a:p>
            <a:pPr lvl="1"/>
            <a:r>
              <a:rPr lang="en-US" u="sng" dirty="0"/>
              <a:t>Request-reply service </a:t>
            </a:r>
            <a:r>
              <a:rPr lang="en-US" dirty="0"/>
              <a:t>sends one datagram as a request and receives a reply with the answer.</a:t>
            </a:r>
          </a:p>
        </p:txBody>
      </p:sp>
    </p:spTree>
    <p:extLst>
      <p:ext uri="{BB962C8B-B14F-4D97-AF65-F5344CB8AC3E}">
        <p14:creationId xmlns:p14="http://schemas.microsoft.com/office/powerpoint/2010/main" val="2986419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335088" y="1110343"/>
            <a:ext cx="10018712" cy="4637313"/>
          </a:xfrm>
          <a:prstGeom prst="rect">
            <a:avLst/>
          </a:prstGeom>
        </p:spPr>
      </p:pic>
    </p:spTree>
    <p:extLst>
      <p:ext uri="{BB962C8B-B14F-4D97-AF65-F5344CB8AC3E}">
        <p14:creationId xmlns:p14="http://schemas.microsoft.com/office/powerpoint/2010/main" val="2150191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027" y="337146"/>
            <a:ext cx="10018713" cy="1001485"/>
          </a:xfrm>
        </p:spPr>
        <p:txBody>
          <a:bodyPr/>
          <a:lstStyle/>
          <a:p>
            <a:r>
              <a:rPr lang="en-IN" dirty="0"/>
              <a:t>Service Primitives </a:t>
            </a:r>
          </a:p>
        </p:txBody>
      </p:sp>
      <p:pic>
        <p:nvPicPr>
          <p:cNvPr id="4" name="Content Placeholder 3"/>
          <p:cNvPicPr>
            <a:picLocks noGrp="1" noChangeAspect="1"/>
          </p:cNvPicPr>
          <p:nvPr>
            <p:ph idx="1"/>
          </p:nvPr>
        </p:nvPicPr>
        <p:blipFill>
          <a:blip r:embed="rId2"/>
          <a:stretch>
            <a:fillRect/>
          </a:stretch>
        </p:blipFill>
        <p:spPr>
          <a:xfrm>
            <a:off x="1283892" y="1492898"/>
            <a:ext cx="10006149" cy="4545874"/>
          </a:xfrm>
          <a:prstGeom prst="rect">
            <a:avLst/>
          </a:prstGeom>
        </p:spPr>
      </p:pic>
    </p:spTree>
    <p:extLst>
      <p:ext uri="{BB962C8B-B14F-4D97-AF65-F5344CB8AC3E}">
        <p14:creationId xmlns:p14="http://schemas.microsoft.com/office/powerpoint/2010/main" val="814518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506" y="587828"/>
            <a:ext cx="11000049" cy="5878286"/>
          </a:xfrm>
        </p:spPr>
        <p:txBody>
          <a:bodyPr>
            <a:normAutofit fontScale="92500" lnSpcReduction="10000"/>
          </a:bodyPr>
          <a:lstStyle/>
          <a:p>
            <a:r>
              <a:rPr lang="en-US" dirty="0"/>
              <a:t>The server executes LISTEN to indicate that it is prepared to </a:t>
            </a:r>
            <a:r>
              <a:rPr lang="en-US" u="sng" dirty="0"/>
              <a:t>accept incoming connections</a:t>
            </a:r>
            <a:r>
              <a:rPr lang="en-US" dirty="0"/>
              <a:t>. </a:t>
            </a:r>
            <a:r>
              <a:rPr lang="en-US" u="sng" dirty="0"/>
              <a:t>server process is blocked </a:t>
            </a:r>
            <a:r>
              <a:rPr lang="en-US" dirty="0"/>
              <a:t>until a request for connection appears. </a:t>
            </a:r>
          </a:p>
          <a:p>
            <a:r>
              <a:rPr lang="en-US" dirty="0"/>
              <a:t>The client process executes CONNECT to establish a </a:t>
            </a:r>
            <a:r>
              <a:rPr lang="en-US" u="sng" dirty="0"/>
              <a:t>connection with the server. </a:t>
            </a:r>
            <a:r>
              <a:rPr lang="en-US" dirty="0"/>
              <a:t>The CONNECT call needs to specify </a:t>
            </a:r>
            <a:r>
              <a:rPr lang="en-US" u="sng" dirty="0"/>
              <a:t>who to connect to. </a:t>
            </a:r>
          </a:p>
          <a:p>
            <a:r>
              <a:rPr lang="en-US" dirty="0"/>
              <a:t>When the system sees that the packet is requesting a connection, it </a:t>
            </a:r>
            <a:r>
              <a:rPr lang="en-US" u="sng" dirty="0"/>
              <a:t>checks to see if there is a listener.</a:t>
            </a:r>
          </a:p>
          <a:p>
            <a:pPr lvl="1"/>
            <a:r>
              <a:rPr lang="en-US" dirty="0"/>
              <a:t>  it does two things: </a:t>
            </a:r>
            <a:r>
              <a:rPr lang="en-US" u="sng" dirty="0"/>
              <a:t>unblocks the listener and sends back an acknowledgement</a:t>
            </a:r>
            <a:r>
              <a:rPr lang="en-US" dirty="0"/>
              <a:t>. The arrival of this acknowledgement then </a:t>
            </a:r>
            <a:r>
              <a:rPr lang="en-US" u="sng" dirty="0"/>
              <a:t>releases the client</a:t>
            </a:r>
            <a:r>
              <a:rPr lang="en-US" dirty="0"/>
              <a:t>. </a:t>
            </a:r>
          </a:p>
          <a:p>
            <a:r>
              <a:rPr lang="en-US" dirty="0"/>
              <a:t> The server executes RECEIVE to prepare to </a:t>
            </a:r>
            <a:r>
              <a:rPr lang="en-US" u="sng" dirty="0"/>
              <a:t>accept the first request. </a:t>
            </a:r>
            <a:r>
              <a:rPr lang="en-US" dirty="0"/>
              <a:t>Then the client executes SEND to transmit its request followed by the execution of RECEIVE to get the reply. </a:t>
            </a:r>
          </a:p>
          <a:p>
            <a:r>
              <a:rPr lang="en-US" dirty="0"/>
              <a:t>The </a:t>
            </a:r>
            <a:r>
              <a:rPr lang="en-US" u="sng" dirty="0"/>
              <a:t>client use DISCONNECT to terminate the connection</a:t>
            </a:r>
            <a:r>
              <a:rPr lang="en-US" dirty="0"/>
              <a:t>. When the server gets the packet, it also </a:t>
            </a:r>
            <a:r>
              <a:rPr lang="en-US" u="sng" dirty="0"/>
              <a:t>issues a DISCONNECT of its own, </a:t>
            </a:r>
            <a:r>
              <a:rPr lang="en-US" dirty="0"/>
              <a:t>acknowledging the client and releasing the connection. </a:t>
            </a:r>
          </a:p>
        </p:txBody>
      </p:sp>
    </p:spTree>
    <p:extLst>
      <p:ext uri="{BB962C8B-B14F-4D97-AF65-F5344CB8AC3E}">
        <p14:creationId xmlns:p14="http://schemas.microsoft.com/office/powerpoint/2010/main" val="359895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777" y="548640"/>
            <a:ext cx="10789920" cy="5342709"/>
          </a:xfrm>
        </p:spPr>
      </p:pic>
    </p:spTree>
    <p:extLst>
      <p:ext uri="{BB962C8B-B14F-4D97-AF65-F5344CB8AC3E}">
        <p14:creationId xmlns:p14="http://schemas.microsoft.com/office/powerpoint/2010/main" val="1865968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64DC-4040-943A-E673-3A7A7F6ECE28}"/>
              </a:ext>
            </a:extLst>
          </p:cNvPr>
          <p:cNvSpPr>
            <a:spLocks noGrp="1"/>
          </p:cNvSpPr>
          <p:nvPr>
            <p:ph type="title"/>
          </p:nvPr>
        </p:nvSpPr>
        <p:spPr/>
        <p:txBody>
          <a:bodyPr/>
          <a:lstStyle/>
          <a:p>
            <a:r>
              <a:rPr lang="en-IN" dirty="0"/>
              <a:t>Reference Models</a:t>
            </a:r>
          </a:p>
        </p:txBody>
      </p:sp>
      <p:sp>
        <p:nvSpPr>
          <p:cNvPr id="3" name="Content Placeholder 2">
            <a:extLst>
              <a:ext uri="{FF2B5EF4-FFF2-40B4-BE49-F238E27FC236}">
                <a16:creationId xmlns:a16="http://schemas.microsoft.com/office/drawing/2014/main" id="{9FDD924D-1746-93D5-8B5F-28CFBC556370}"/>
              </a:ext>
            </a:extLst>
          </p:cNvPr>
          <p:cNvSpPr>
            <a:spLocks noGrp="1"/>
          </p:cNvSpPr>
          <p:nvPr>
            <p:ph idx="1"/>
          </p:nvPr>
        </p:nvSpPr>
        <p:spPr/>
        <p:txBody>
          <a:bodyPr/>
          <a:lstStyle/>
          <a:p>
            <a:r>
              <a:rPr lang="en-US" dirty="0"/>
              <a:t>two important network architectures, the OSI reference model and the TCP/IP reference model. </a:t>
            </a:r>
          </a:p>
          <a:p>
            <a:r>
              <a:rPr lang="en-US" dirty="0"/>
              <a:t>Although the protocols associated with the OSI model are rarely used any more, the model itself is actually quite general and still valid, and the features discussed at each layer are still very important. </a:t>
            </a:r>
          </a:p>
          <a:p>
            <a:r>
              <a:rPr lang="en-US" dirty="0"/>
              <a:t>The TCP/IP model has the opposite properties: the model itself is not of much use but the protocols are widely used.</a:t>
            </a:r>
            <a:endParaRPr lang="en-IN" dirty="0"/>
          </a:p>
        </p:txBody>
      </p:sp>
    </p:spTree>
    <p:extLst>
      <p:ext uri="{BB962C8B-B14F-4D97-AF65-F5344CB8AC3E}">
        <p14:creationId xmlns:p14="http://schemas.microsoft.com/office/powerpoint/2010/main" val="1568087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E8EC-02F8-E745-0A05-A7D8CD374B80}"/>
              </a:ext>
            </a:extLst>
          </p:cNvPr>
          <p:cNvSpPr>
            <a:spLocks noGrp="1"/>
          </p:cNvSpPr>
          <p:nvPr>
            <p:ph type="title"/>
          </p:nvPr>
        </p:nvSpPr>
        <p:spPr/>
        <p:txBody>
          <a:bodyPr/>
          <a:lstStyle/>
          <a:p>
            <a:r>
              <a:rPr lang="en-US" dirty="0"/>
              <a:t>OSI(open system interconnection) Model</a:t>
            </a:r>
            <a:endParaRPr lang="en-IN" b="1" dirty="0"/>
          </a:p>
        </p:txBody>
      </p:sp>
      <p:sp>
        <p:nvSpPr>
          <p:cNvPr id="3" name="Content Placeholder 2">
            <a:extLst>
              <a:ext uri="{FF2B5EF4-FFF2-40B4-BE49-F238E27FC236}">
                <a16:creationId xmlns:a16="http://schemas.microsoft.com/office/drawing/2014/main" id="{ACFF03BE-B391-2876-73D0-D7D51C460455}"/>
              </a:ext>
            </a:extLst>
          </p:cNvPr>
          <p:cNvSpPr>
            <a:spLocks noGrp="1"/>
          </p:cNvSpPr>
          <p:nvPr>
            <p:ph idx="1"/>
          </p:nvPr>
        </p:nvSpPr>
        <p:spPr>
          <a:xfrm>
            <a:off x="838199" y="1595535"/>
            <a:ext cx="10515601" cy="4581428"/>
          </a:xfrm>
        </p:spPr>
        <p:txBody>
          <a:bodyPr>
            <a:normAutofit/>
          </a:bodyPr>
          <a:lstStyle/>
          <a:p>
            <a:r>
              <a:rPr lang="en-US" dirty="0"/>
              <a:t>This model is based on a proposal developed by the </a:t>
            </a:r>
            <a:r>
              <a:rPr lang="en-US" u="sng" dirty="0"/>
              <a:t>International Standards Organization (ISO) </a:t>
            </a:r>
            <a:r>
              <a:rPr lang="en-US" dirty="0"/>
              <a:t>as a first step toward international standardization of the protocols used in the various layers (Day and Zimmermann, 1983). </a:t>
            </a:r>
          </a:p>
          <a:p>
            <a:r>
              <a:rPr lang="en-US" dirty="0"/>
              <a:t>It was revised in 1995 (Day, 1995). The model is called the ISO OSI (Open Systems Interconnection) Reference Model because it deals with connecting open systems—that is, systems that are open for communication with other systems</a:t>
            </a:r>
          </a:p>
        </p:txBody>
      </p:sp>
    </p:spTree>
    <p:extLst>
      <p:ext uri="{BB962C8B-B14F-4D97-AF65-F5344CB8AC3E}">
        <p14:creationId xmlns:p14="http://schemas.microsoft.com/office/powerpoint/2010/main" val="533631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2819-76D1-E818-EAB9-C5B2F542A4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8BF403-7C97-6DA4-1DDE-2411B3B81D30}"/>
              </a:ext>
            </a:extLst>
          </p:cNvPr>
          <p:cNvSpPr>
            <a:spLocks noGrp="1"/>
          </p:cNvSpPr>
          <p:nvPr>
            <p:ph idx="1"/>
          </p:nvPr>
        </p:nvSpPr>
        <p:spPr/>
        <p:txBody>
          <a:bodyPr>
            <a:normAutofit fontScale="92500" lnSpcReduction="20000"/>
          </a:bodyPr>
          <a:lstStyle/>
          <a:p>
            <a:r>
              <a:rPr lang="en-US" dirty="0"/>
              <a:t>The OSI model has seven layers. </a:t>
            </a:r>
          </a:p>
          <a:p>
            <a:r>
              <a:rPr lang="en-US" dirty="0"/>
              <a:t>The principles that were applied to arrive at the seven layers can be briefly summarized as follows: </a:t>
            </a:r>
          </a:p>
          <a:p>
            <a:r>
              <a:rPr lang="en-US" dirty="0"/>
              <a:t>1. A layer should be created where a </a:t>
            </a:r>
            <a:r>
              <a:rPr lang="en-US" u="sng" dirty="0"/>
              <a:t>different abstraction is needed. </a:t>
            </a:r>
          </a:p>
          <a:p>
            <a:r>
              <a:rPr lang="en-US" dirty="0"/>
              <a:t>2. Each layer should perform a </a:t>
            </a:r>
            <a:r>
              <a:rPr lang="en-US" u="sng" dirty="0"/>
              <a:t>well-defined function. </a:t>
            </a:r>
          </a:p>
          <a:p>
            <a:r>
              <a:rPr lang="en-US" dirty="0"/>
              <a:t>3. The function of each layer should be chosen with an eye toward </a:t>
            </a:r>
            <a:r>
              <a:rPr lang="en-US" u="sng" dirty="0"/>
              <a:t>defining internationally standardized protocols. </a:t>
            </a:r>
          </a:p>
          <a:p>
            <a:r>
              <a:rPr lang="en-US" dirty="0"/>
              <a:t>4. The layer boundaries should be chosen to </a:t>
            </a:r>
            <a:r>
              <a:rPr lang="en-US" u="sng" dirty="0"/>
              <a:t>minimize the information flow across the interfaces. </a:t>
            </a:r>
          </a:p>
          <a:p>
            <a:r>
              <a:rPr lang="en-US" dirty="0"/>
              <a:t>5. The number of </a:t>
            </a:r>
            <a:r>
              <a:rPr lang="en-US" u="sng" dirty="0"/>
              <a:t>layers should be large enough that distinct functions need not be thrown together </a:t>
            </a:r>
            <a:r>
              <a:rPr lang="en-US" dirty="0"/>
              <a:t>in the same layer out of necessity and small enough that the architecture does not become unwieldy. </a:t>
            </a:r>
            <a:endParaRPr lang="en-IN" dirty="0"/>
          </a:p>
          <a:p>
            <a:endParaRPr lang="en-IN" dirty="0"/>
          </a:p>
        </p:txBody>
      </p:sp>
    </p:spTree>
    <p:extLst>
      <p:ext uri="{BB962C8B-B14F-4D97-AF65-F5344CB8AC3E}">
        <p14:creationId xmlns:p14="http://schemas.microsoft.com/office/powerpoint/2010/main" val="1904116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8C02-8070-54DC-339E-B21BA3F823E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6F52E06-8F4A-F2AF-20BE-A1FA6E26BE7A}"/>
              </a:ext>
            </a:extLst>
          </p:cNvPr>
          <p:cNvPicPr>
            <a:picLocks noGrp="1" noChangeAspect="1"/>
          </p:cNvPicPr>
          <p:nvPr>
            <p:ph idx="1"/>
          </p:nvPr>
        </p:nvPicPr>
        <p:blipFill>
          <a:blip r:embed="rId2"/>
          <a:stretch>
            <a:fillRect/>
          </a:stretch>
        </p:blipFill>
        <p:spPr>
          <a:xfrm>
            <a:off x="1645361" y="225472"/>
            <a:ext cx="8767601" cy="6408884"/>
          </a:xfrm>
          <a:prstGeom prst="rect">
            <a:avLst/>
          </a:prstGeom>
        </p:spPr>
      </p:pic>
    </p:spTree>
    <p:extLst>
      <p:ext uri="{BB962C8B-B14F-4D97-AF65-F5344CB8AC3E}">
        <p14:creationId xmlns:p14="http://schemas.microsoft.com/office/powerpoint/2010/main" val="1453319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Layer 1</a:t>
            </a:r>
            <a:endParaRPr lang="en-IN" dirty="0"/>
          </a:p>
        </p:txBody>
      </p:sp>
      <p:sp>
        <p:nvSpPr>
          <p:cNvPr id="3" name="Content Placeholder 2"/>
          <p:cNvSpPr>
            <a:spLocks noGrp="1"/>
          </p:cNvSpPr>
          <p:nvPr>
            <p:ph idx="1"/>
          </p:nvPr>
        </p:nvSpPr>
        <p:spPr/>
        <p:txBody>
          <a:bodyPr/>
          <a:lstStyle/>
          <a:p>
            <a:pPr fontAlgn="base"/>
            <a:r>
              <a:rPr lang="en-US" dirty="0"/>
              <a:t>It is responsible for the </a:t>
            </a:r>
            <a:r>
              <a:rPr lang="en-US" u="sng" dirty="0"/>
              <a:t>actual physical connection </a:t>
            </a:r>
            <a:r>
              <a:rPr lang="en-US" dirty="0"/>
              <a:t>between the devices. </a:t>
            </a:r>
          </a:p>
          <a:p>
            <a:pPr fontAlgn="base"/>
            <a:r>
              <a:rPr lang="en-US" dirty="0"/>
              <a:t>The physical layer contains </a:t>
            </a:r>
            <a:r>
              <a:rPr lang="en-US" u="sng" dirty="0"/>
              <a:t>information in the form of bits.</a:t>
            </a:r>
          </a:p>
          <a:p>
            <a:r>
              <a:rPr lang="en-US" dirty="0"/>
              <a:t>When receiving data, this layer will get the </a:t>
            </a:r>
            <a:r>
              <a:rPr lang="en-US" u="sng" dirty="0"/>
              <a:t>signal received and convert it into 0s and 1s </a:t>
            </a:r>
            <a:r>
              <a:rPr lang="en-US" dirty="0"/>
              <a:t>and send them to the Data Link layer</a:t>
            </a:r>
          </a:p>
          <a:p>
            <a:pPr marL="0" indent="0">
              <a:buNone/>
            </a:pPr>
            <a:endParaRPr lang="en-US" dirty="0"/>
          </a:p>
          <a:p>
            <a:r>
              <a:rPr lang="en-US" dirty="0"/>
              <a:t>Hub, Repeater, Modem, and Cables are Physical Layer devices.</a:t>
            </a:r>
            <a:endParaRPr lang="en-IN" dirty="0"/>
          </a:p>
        </p:txBody>
      </p:sp>
    </p:spTree>
    <p:extLst>
      <p:ext uri="{BB962C8B-B14F-4D97-AF65-F5344CB8AC3E}">
        <p14:creationId xmlns:p14="http://schemas.microsoft.com/office/powerpoint/2010/main" val="521844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098" y="1330547"/>
            <a:ext cx="10655804" cy="5268686"/>
          </a:xfrm>
        </p:spPr>
        <p:txBody>
          <a:bodyPr>
            <a:normAutofit/>
          </a:bodyPr>
          <a:lstStyle/>
          <a:p>
            <a:r>
              <a:rPr lang="en-IN" b="1" dirty="0"/>
              <a:t>Performance:</a:t>
            </a:r>
          </a:p>
          <a:p>
            <a:pPr lvl="1"/>
            <a:r>
              <a:rPr lang="en-IN" dirty="0"/>
              <a:t>Number of users</a:t>
            </a:r>
          </a:p>
          <a:p>
            <a:pPr lvl="1"/>
            <a:r>
              <a:rPr lang="en-IN" dirty="0"/>
              <a:t>Type of transmission medium</a:t>
            </a:r>
          </a:p>
          <a:p>
            <a:pPr lvl="1"/>
            <a:r>
              <a:rPr lang="en-IN" dirty="0"/>
              <a:t>Hardware</a:t>
            </a:r>
          </a:p>
          <a:p>
            <a:pPr lvl="1"/>
            <a:r>
              <a:rPr lang="en-IN" dirty="0"/>
              <a:t>Software</a:t>
            </a:r>
          </a:p>
          <a:p>
            <a:r>
              <a:rPr lang="en-IN" b="1" dirty="0"/>
              <a:t>Reliability</a:t>
            </a:r>
          </a:p>
          <a:p>
            <a:pPr lvl="1"/>
            <a:r>
              <a:rPr lang="en-IN" dirty="0"/>
              <a:t>Frequency of failure</a:t>
            </a:r>
          </a:p>
          <a:p>
            <a:pPr lvl="1"/>
            <a:r>
              <a:rPr lang="en-US" dirty="0"/>
              <a:t>Recovery time of a network after a failure.</a:t>
            </a:r>
          </a:p>
          <a:p>
            <a:r>
              <a:rPr lang="en-IN" b="1" dirty="0"/>
              <a:t>Security</a:t>
            </a:r>
          </a:p>
          <a:p>
            <a:pPr lvl="1"/>
            <a:r>
              <a:rPr lang="en-IN" dirty="0"/>
              <a:t>Unauthorized access</a:t>
            </a:r>
          </a:p>
          <a:p>
            <a:pPr lvl="1"/>
            <a:r>
              <a:rPr lang="en-IN" dirty="0"/>
              <a:t>Viruses</a:t>
            </a:r>
            <a:endParaRPr lang="en-US" dirty="0"/>
          </a:p>
          <a:p>
            <a:pPr marL="0" indent="0">
              <a:buNone/>
            </a:pPr>
            <a:endParaRPr lang="en-IN" dirty="0"/>
          </a:p>
        </p:txBody>
      </p:sp>
      <p:sp>
        <p:nvSpPr>
          <p:cNvPr id="2" name="Title 1">
            <a:extLst>
              <a:ext uri="{FF2B5EF4-FFF2-40B4-BE49-F238E27FC236}">
                <a16:creationId xmlns:a16="http://schemas.microsoft.com/office/drawing/2014/main" id="{7DBE1750-8655-4D23-FC75-E203127F0FAB}"/>
              </a:ext>
            </a:extLst>
          </p:cNvPr>
          <p:cNvSpPr>
            <a:spLocks noGrp="1"/>
          </p:cNvSpPr>
          <p:nvPr>
            <p:ph type="title"/>
          </p:nvPr>
        </p:nvSpPr>
        <p:spPr>
          <a:xfrm>
            <a:off x="551249" y="258767"/>
            <a:ext cx="11046702" cy="1129937"/>
          </a:xfrm>
        </p:spPr>
        <p:txBody>
          <a:bodyPr>
            <a:normAutofit/>
          </a:bodyPr>
          <a:lstStyle/>
          <a:p>
            <a:r>
              <a:rPr lang="en-US" dirty="0"/>
              <a:t>Factors that affect the Quality</a:t>
            </a:r>
            <a:endParaRPr lang="en-IN" dirty="0"/>
          </a:p>
        </p:txBody>
      </p:sp>
    </p:spTree>
    <p:extLst>
      <p:ext uri="{BB962C8B-B14F-4D97-AF65-F5344CB8AC3E}">
        <p14:creationId xmlns:p14="http://schemas.microsoft.com/office/powerpoint/2010/main" val="1216438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the Physical Layer</a:t>
            </a:r>
            <a:endParaRPr lang="en-IN" dirty="0"/>
          </a:p>
        </p:txBody>
      </p:sp>
      <p:sp>
        <p:nvSpPr>
          <p:cNvPr id="3" name="Content Placeholder 2"/>
          <p:cNvSpPr>
            <a:spLocks noGrp="1"/>
          </p:cNvSpPr>
          <p:nvPr>
            <p:ph idx="1"/>
          </p:nvPr>
        </p:nvSpPr>
        <p:spPr>
          <a:xfrm>
            <a:off x="838200" y="1825625"/>
            <a:ext cx="10806404" cy="4351338"/>
          </a:xfrm>
        </p:spPr>
        <p:txBody>
          <a:bodyPr>
            <a:normAutofit/>
          </a:bodyPr>
          <a:lstStyle/>
          <a:p>
            <a:pPr fontAlgn="base"/>
            <a:r>
              <a:rPr lang="en-US" u="sng" dirty="0"/>
              <a:t>Bit synchronization: </a:t>
            </a:r>
            <a:r>
              <a:rPr lang="en-US" dirty="0"/>
              <a:t>The physical layer provides the synchronization of the bits </a:t>
            </a:r>
          </a:p>
          <a:p>
            <a:pPr fontAlgn="base"/>
            <a:r>
              <a:rPr lang="en-US" u="sng" dirty="0"/>
              <a:t>Bit rate control: </a:t>
            </a:r>
            <a:r>
              <a:rPr lang="en-US" dirty="0"/>
              <a:t>The Physical layer also defines the transmission rate i.e. the number of bits sent per second.</a:t>
            </a:r>
          </a:p>
          <a:p>
            <a:pPr fontAlgn="base"/>
            <a:r>
              <a:rPr lang="en-US" u="sng" dirty="0"/>
              <a:t>Physical topologies: </a:t>
            </a:r>
            <a:r>
              <a:rPr lang="en-US" dirty="0"/>
              <a:t>Physical layer specifies how the different, devices/nodes are arranged in a network i.e. bus, star, or mesh topology.</a:t>
            </a:r>
          </a:p>
          <a:p>
            <a:pPr fontAlgn="base"/>
            <a:r>
              <a:rPr lang="en-US" u="sng" dirty="0"/>
              <a:t>Transmission mode: </a:t>
            </a:r>
            <a:r>
              <a:rPr lang="en-US" dirty="0"/>
              <a:t>Physical layer also defines how the data flows between the two connected devices. The various transmission modes possible are Simplex, half-duplex and full-duplex.</a:t>
            </a:r>
          </a:p>
          <a:p>
            <a:endParaRPr lang="en-IN" dirty="0"/>
          </a:p>
        </p:txBody>
      </p:sp>
    </p:spTree>
    <p:extLst>
      <p:ext uri="{BB962C8B-B14F-4D97-AF65-F5344CB8AC3E}">
        <p14:creationId xmlns:p14="http://schemas.microsoft.com/office/powerpoint/2010/main" val="2446994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14722" cy="1352725"/>
          </a:xfrm>
        </p:spPr>
        <p:txBody>
          <a:bodyPr/>
          <a:lstStyle/>
          <a:p>
            <a:r>
              <a:rPr lang="en-US" dirty="0"/>
              <a:t>Data Link Layer (DLL) – Layer 2</a:t>
            </a:r>
            <a:endParaRPr lang="en-IN" dirty="0"/>
          </a:p>
        </p:txBody>
      </p:sp>
      <p:sp>
        <p:nvSpPr>
          <p:cNvPr id="3" name="Content Placeholder 2"/>
          <p:cNvSpPr>
            <a:spLocks noGrp="1"/>
          </p:cNvSpPr>
          <p:nvPr>
            <p:ph idx="1"/>
          </p:nvPr>
        </p:nvSpPr>
        <p:spPr>
          <a:xfrm>
            <a:off x="635691" y="1717850"/>
            <a:ext cx="10943599" cy="4598974"/>
          </a:xfrm>
        </p:spPr>
        <p:txBody>
          <a:bodyPr>
            <a:normAutofit fontScale="92500" lnSpcReduction="20000"/>
          </a:bodyPr>
          <a:lstStyle/>
          <a:p>
            <a:r>
              <a:rPr lang="en-US" dirty="0"/>
              <a:t>The data link layer is responsible for </a:t>
            </a:r>
            <a:r>
              <a:rPr lang="en-US" u="sng" dirty="0"/>
              <a:t>the node-to-node delivery </a:t>
            </a:r>
            <a:r>
              <a:rPr lang="en-US" dirty="0"/>
              <a:t>of the message. </a:t>
            </a:r>
          </a:p>
          <a:p>
            <a:r>
              <a:rPr lang="en-US" dirty="0"/>
              <a:t>The main function of this layer is to make sure </a:t>
            </a:r>
            <a:r>
              <a:rPr lang="en-US" u="sng" dirty="0"/>
              <a:t>data transfer is error-free </a:t>
            </a:r>
            <a:r>
              <a:rPr lang="en-US" dirty="0"/>
              <a:t>from one node to another, over the physical layer. </a:t>
            </a:r>
          </a:p>
          <a:p>
            <a:r>
              <a:rPr lang="en-US" dirty="0"/>
              <a:t>When a packet arrives in a network, it is the responsibility of the DLL to transmit it to the Host using its MAC address. </a:t>
            </a:r>
          </a:p>
          <a:p>
            <a:r>
              <a:rPr lang="en-US" dirty="0"/>
              <a:t>The packet received from the Network layer is further </a:t>
            </a:r>
            <a:r>
              <a:rPr lang="en-US" u="sng" dirty="0"/>
              <a:t>divided into frames </a:t>
            </a:r>
            <a:r>
              <a:rPr lang="en-US" dirty="0"/>
              <a:t>depending on the frame size . </a:t>
            </a:r>
          </a:p>
          <a:p>
            <a:r>
              <a:rPr lang="en-US" dirty="0"/>
              <a:t>DLL also </a:t>
            </a:r>
            <a:r>
              <a:rPr lang="en-US" u="sng" dirty="0"/>
              <a:t>encapsulates Sender and Receiver’s MAC address</a:t>
            </a:r>
            <a:r>
              <a:rPr lang="en-US" dirty="0"/>
              <a:t> in the header.</a:t>
            </a:r>
          </a:p>
          <a:p>
            <a:endParaRPr lang="en-US" dirty="0"/>
          </a:p>
          <a:p>
            <a:r>
              <a:rPr lang="en-US" dirty="0"/>
              <a:t>Switch &amp; Bridge are Data Link Layer devices. Packet in the Data Link layer is referred to as Frame.</a:t>
            </a:r>
          </a:p>
          <a:p>
            <a:pPr marL="0" indent="0">
              <a:buNone/>
            </a:pPr>
            <a:endParaRPr lang="en-IN" dirty="0"/>
          </a:p>
        </p:txBody>
      </p:sp>
    </p:spTree>
    <p:extLst>
      <p:ext uri="{BB962C8B-B14F-4D97-AF65-F5344CB8AC3E}">
        <p14:creationId xmlns:p14="http://schemas.microsoft.com/office/powerpoint/2010/main" val="3277639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the Data Link Layer</a:t>
            </a:r>
            <a:endParaRPr lang="en-IN" dirty="0"/>
          </a:p>
        </p:txBody>
      </p:sp>
      <p:sp>
        <p:nvSpPr>
          <p:cNvPr id="3" name="Content Placeholder 2"/>
          <p:cNvSpPr>
            <a:spLocks noGrp="1"/>
          </p:cNvSpPr>
          <p:nvPr>
            <p:ph idx="1"/>
          </p:nvPr>
        </p:nvSpPr>
        <p:spPr>
          <a:xfrm>
            <a:off x="838199" y="1825625"/>
            <a:ext cx="10666445" cy="4667250"/>
          </a:xfrm>
        </p:spPr>
        <p:txBody>
          <a:bodyPr>
            <a:normAutofit fontScale="92500"/>
          </a:bodyPr>
          <a:lstStyle/>
          <a:p>
            <a:pPr fontAlgn="base"/>
            <a:r>
              <a:rPr lang="en-US" u="sng" dirty="0"/>
              <a:t>Framing: </a:t>
            </a:r>
            <a:r>
              <a:rPr lang="en-US" dirty="0"/>
              <a:t>Framing is a function of the data link layer. It provides a way for a sender to transmit a set of bits that are meaningful to the receiver.</a:t>
            </a:r>
          </a:p>
          <a:p>
            <a:pPr fontAlgn="base"/>
            <a:r>
              <a:rPr lang="en-US" dirty="0"/>
              <a:t> </a:t>
            </a:r>
            <a:r>
              <a:rPr lang="en-US" u="sng" dirty="0"/>
              <a:t>Physical addressing: </a:t>
            </a:r>
            <a:r>
              <a:rPr lang="en-US" dirty="0"/>
              <a:t>After creating frames, the Data link layer adds physical addresses (MAC addresses) of the sender and/or receiver in the header of each frame.</a:t>
            </a:r>
          </a:p>
          <a:p>
            <a:pPr fontAlgn="base"/>
            <a:r>
              <a:rPr lang="en-US" u="sng" dirty="0"/>
              <a:t>Error control: </a:t>
            </a:r>
            <a:r>
              <a:rPr lang="en-US" dirty="0"/>
              <a:t>The data link layer provides the mechanism of error control in which it detects and retransmits damaged or lost frames.</a:t>
            </a:r>
          </a:p>
          <a:p>
            <a:pPr fontAlgn="base"/>
            <a:r>
              <a:rPr lang="en-US" u="sng" dirty="0"/>
              <a:t>Flow Control: </a:t>
            </a:r>
            <a:r>
              <a:rPr lang="en-US" dirty="0"/>
              <a:t>flow control coordinates the amount of data that can be sent before receiving an acknowledgment.</a:t>
            </a:r>
          </a:p>
          <a:p>
            <a:pPr fontAlgn="base"/>
            <a:r>
              <a:rPr lang="en-US" u="sng" dirty="0"/>
              <a:t>Access control: </a:t>
            </a:r>
            <a:r>
              <a:rPr lang="en-US" dirty="0"/>
              <a:t>MAC sub-layer of the data link layer helps to determine which device has control over the channel at a given time.</a:t>
            </a:r>
          </a:p>
          <a:p>
            <a:endParaRPr lang="en-IN" dirty="0"/>
          </a:p>
        </p:txBody>
      </p:sp>
    </p:spTree>
    <p:extLst>
      <p:ext uri="{BB962C8B-B14F-4D97-AF65-F5344CB8AC3E}">
        <p14:creationId xmlns:p14="http://schemas.microsoft.com/office/powerpoint/2010/main" val="4066070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Network Layer – Layer 3</a:t>
            </a:r>
          </a:p>
        </p:txBody>
      </p:sp>
      <p:sp>
        <p:nvSpPr>
          <p:cNvPr id="3" name="Content Placeholder 2"/>
          <p:cNvSpPr>
            <a:spLocks noGrp="1"/>
          </p:cNvSpPr>
          <p:nvPr>
            <p:ph idx="1"/>
          </p:nvPr>
        </p:nvSpPr>
        <p:spPr/>
        <p:txBody>
          <a:bodyPr/>
          <a:lstStyle/>
          <a:p>
            <a:r>
              <a:rPr lang="en-US" dirty="0"/>
              <a:t>The network layer works for the </a:t>
            </a:r>
            <a:r>
              <a:rPr lang="en-US" u="sng" dirty="0"/>
              <a:t>transmission of data from one host to the other </a:t>
            </a:r>
            <a:r>
              <a:rPr lang="en-US" dirty="0"/>
              <a:t>located in different networks.</a:t>
            </a:r>
          </a:p>
          <a:p>
            <a:r>
              <a:rPr lang="en-US" dirty="0"/>
              <a:t> It also takes care of </a:t>
            </a:r>
            <a:r>
              <a:rPr lang="en-US" u="sng" dirty="0"/>
              <a:t>packet routing</a:t>
            </a:r>
          </a:p>
          <a:p>
            <a:r>
              <a:rPr lang="en-US" dirty="0"/>
              <a:t>The </a:t>
            </a:r>
            <a:r>
              <a:rPr lang="en-US" u="sng" dirty="0"/>
              <a:t>sender &amp; receiver’s IP addresses are placed in the header </a:t>
            </a:r>
            <a:r>
              <a:rPr lang="en-US" dirty="0"/>
              <a:t>by the network layer.</a:t>
            </a:r>
            <a:endParaRPr lang="en-IN" dirty="0"/>
          </a:p>
        </p:txBody>
      </p:sp>
    </p:spTree>
    <p:extLst>
      <p:ext uri="{BB962C8B-B14F-4D97-AF65-F5344CB8AC3E}">
        <p14:creationId xmlns:p14="http://schemas.microsoft.com/office/powerpoint/2010/main" val="3207783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the Network Layer</a:t>
            </a:r>
            <a:endParaRPr lang="en-IN" dirty="0"/>
          </a:p>
        </p:txBody>
      </p:sp>
      <p:sp>
        <p:nvSpPr>
          <p:cNvPr id="3" name="Content Placeholder 2"/>
          <p:cNvSpPr>
            <a:spLocks noGrp="1"/>
          </p:cNvSpPr>
          <p:nvPr>
            <p:ph idx="1"/>
          </p:nvPr>
        </p:nvSpPr>
        <p:spPr/>
        <p:txBody>
          <a:bodyPr>
            <a:normAutofit lnSpcReduction="10000"/>
          </a:bodyPr>
          <a:lstStyle/>
          <a:p>
            <a:pPr fontAlgn="base"/>
            <a:r>
              <a:rPr lang="en-US" u="sng" dirty="0"/>
              <a:t>Routing: </a:t>
            </a:r>
            <a:r>
              <a:rPr lang="en-US" dirty="0"/>
              <a:t>The network layer protocols determine which route is suitable from source to destination. </a:t>
            </a:r>
          </a:p>
          <a:p>
            <a:pPr fontAlgn="base"/>
            <a:r>
              <a:rPr lang="en-US" u="sng" dirty="0"/>
              <a:t>Logical Addressing: </a:t>
            </a:r>
            <a:r>
              <a:rPr lang="en-US" dirty="0"/>
              <a:t>To identify each device on Internet work uniquely, the network layer defines an addressing scheme. The sender &amp; receiver’s IP addresses are placed in the header by the network layer. </a:t>
            </a:r>
          </a:p>
          <a:p>
            <a:pPr fontAlgn="base"/>
            <a:endParaRPr lang="en-US" dirty="0"/>
          </a:p>
          <a:p>
            <a:pPr fontAlgn="base"/>
            <a:r>
              <a:rPr lang="en-US" dirty="0"/>
              <a:t>Segment in the Network layer is referred to as Packet. </a:t>
            </a:r>
          </a:p>
          <a:p>
            <a:pPr fontAlgn="base"/>
            <a:r>
              <a:rPr lang="en-US" dirty="0"/>
              <a:t>Network layer is implemented by networking devices such as routers and switches. </a:t>
            </a:r>
          </a:p>
          <a:p>
            <a:endParaRPr lang="en-IN" dirty="0"/>
          </a:p>
        </p:txBody>
      </p:sp>
    </p:spTree>
    <p:extLst>
      <p:ext uri="{BB962C8B-B14F-4D97-AF65-F5344CB8AC3E}">
        <p14:creationId xmlns:p14="http://schemas.microsoft.com/office/powerpoint/2010/main" val="2016537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Transport Layer – Layer 4</a:t>
            </a:r>
          </a:p>
        </p:txBody>
      </p:sp>
      <p:sp>
        <p:nvSpPr>
          <p:cNvPr id="3" name="Content Placeholder 2"/>
          <p:cNvSpPr>
            <a:spLocks noGrp="1"/>
          </p:cNvSpPr>
          <p:nvPr>
            <p:ph idx="1"/>
          </p:nvPr>
        </p:nvSpPr>
        <p:spPr/>
        <p:txBody>
          <a:bodyPr>
            <a:normAutofit fontScale="92500"/>
          </a:bodyPr>
          <a:lstStyle/>
          <a:p>
            <a:r>
              <a:rPr lang="en-US" dirty="0"/>
              <a:t>The transport layer provides services to the application layer and takes services from the network layer. </a:t>
            </a:r>
          </a:p>
          <a:p>
            <a:r>
              <a:rPr lang="en-US" dirty="0"/>
              <a:t>It is responsible for the </a:t>
            </a:r>
            <a:r>
              <a:rPr lang="en-US" u="sng" dirty="0"/>
              <a:t>End to End Delivery of the complete message</a:t>
            </a:r>
            <a:r>
              <a:rPr lang="en-US" dirty="0"/>
              <a:t>. </a:t>
            </a:r>
          </a:p>
          <a:p>
            <a:r>
              <a:rPr lang="en-US" dirty="0"/>
              <a:t>The transport layer also </a:t>
            </a:r>
            <a:r>
              <a:rPr lang="en-US" u="sng" dirty="0"/>
              <a:t>provides the acknowledgment </a:t>
            </a:r>
            <a:r>
              <a:rPr lang="en-US" dirty="0"/>
              <a:t>of the successful data transmission and re-transmits the data if an error is found</a:t>
            </a:r>
          </a:p>
          <a:p>
            <a:endParaRPr lang="en-US" dirty="0"/>
          </a:p>
          <a:p>
            <a:pPr fontAlgn="base"/>
            <a:r>
              <a:rPr lang="en-US" dirty="0"/>
              <a:t>Data in the Transport Layer is called Segments. </a:t>
            </a:r>
          </a:p>
          <a:p>
            <a:pPr fontAlgn="base"/>
            <a:r>
              <a:rPr lang="en-US" dirty="0"/>
              <a:t>The transport layer is called as Heart of the OSI model. </a:t>
            </a:r>
          </a:p>
          <a:p>
            <a:pPr fontAlgn="base"/>
            <a:r>
              <a:rPr lang="en-US" dirty="0"/>
              <a:t>Device or Protocol Use : TCP, UDP </a:t>
            </a:r>
          </a:p>
          <a:p>
            <a:endParaRPr lang="en-IN" dirty="0"/>
          </a:p>
        </p:txBody>
      </p:sp>
    </p:spTree>
    <p:extLst>
      <p:ext uri="{BB962C8B-B14F-4D97-AF65-F5344CB8AC3E}">
        <p14:creationId xmlns:p14="http://schemas.microsoft.com/office/powerpoint/2010/main" val="2453524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u="sng" dirty="0"/>
              <a:t>At the sender’s side: </a:t>
            </a:r>
          </a:p>
          <a:p>
            <a:r>
              <a:rPr lang="en-US" dirty="0"/>
              <a:t>The transport layer receives the formatted data from the upper layers, </a:t>
            </a:r>
            <a:r>
              <a:rPr lang="en-US" u="sng" dirty="0"/>
              <a:t>performs Segmentation, and also implements Flow &amp; Error control </a:t>
            </a:r>
            <a:r>
              <a:rPr lang="en-US" dirty="0"/>
              <a:t>to ensure proper data transmission. </a:t>
            </a:r>
          </a:p>
          <a:p>
            <a:r>
              <a:rPr lang="en-US" dirty="0"/>
              <a:t>It also adds Source and Destination port numbers in its header and forwards the segmented data to the Network Layer. </a:t>
            </a:r>
          </a:p>
          <a:p>
            <a:endParaRPr lang="en-US" dirty="0"/>
          </a:p>
          <a:p>
            <a:r>
              <a:rPr lang="en-US" u="sng" dirty="0"/>
              <a:t>At the receiver’s side: </a:t>
            </a:r>
          </a:p>
          <a:p>
            <a:r>
              <a:rPr lang="en-US" dirty="0"/>
              <a:t>Transport Layer reads the port number from its header and forwards the Data which it has received to the respective application.</a:t>
            </a:r>
          </a:p>
          <a:p>
            <a:r>
              <a:rPr lang="en-US" dirty="0"/>
              <a:t> It also performs </a:t>
            </a:r>
            <a:r>
              <a:rPr lang="en-US" u="sng" dirty="0"/>
              <a:t>sequencing and reassembling </a:t>
            </a:r>
            <a:r>
              <a:rPr lang="en-US" dirty="0"/>
              <a:t>of the segmented data.</a:t>
            </a:r>
            <a:endParaRPr lang="en-IN" dirty="0"/>
          </a:p>
        </p:txBody>
      </p:sp>
    </p:spTree>
    <p:extLst>
      <p:ext uri="{BB962C8B-B14F-4D97-AF65-F5344CB8AC3E}">
        <p14:creationId xmlns:p14="http://schemas.microsoft.com/office/powerpoint/2010/main" val="1439598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the Transport Layer </a:t>
            </a:r>
            <a:br>
              <a:rPr lang="en-US" dirty="0"/>
            </a:br>
            <a:endParaRPr lang="en-IN" dirty="0"/>
          </a:p>
        </p:txBody>
      </p:sp>
      <p:sp>
        <p:nvSpPr>
          <p:cNvPr id="3" name="Content Placeholder 2"/>
          <p:cNvSpPr>
            <a:spLocks noGrp="1"/>
          </p:cNvSpPr>
          <p:nvPr>
            <p:ph idx="1"/>
          </p:nvPr>
        </p:nvSpPr>
        <p:spPr/>
        <p:txBody>
          <a:bodyPr/>
          <a:lstStyle/>
          <a:p>
            <a:pPr fontAlgn="base"/>
            <a:r>
              <a:rPr lang="en-US" u="sng" dirty="0"/>
              <a:t>Segmentation and Reassembly: </a:t>
            </a:r>
            <a:r>
              <a:rPr lang="en-US" dirty="0"/>
              <a:t>This layer accepts the message from the session layer, and breaks the message into smaller units. Each of the segments produced has a header associated with it. The transport layer at the destination station reassembles the message.</a:t>
            </a:r>
          </a:p>
          <a:p>
            <a:pPr fontAlgn="base"/>
            <a:r>
              <a:rPr lang="en-US" u="sng" dirty="0"/>
              <a:t>Service Point Addressing: </a:t>
            </a:r>
            <a:r>
              <a:rPr lang="en-US" dirty="0"/>
              <a:t>To deliver the message to the correct process, the transport layer header includes a type of address called </a:t>
            </a:r>
            <a:r>
              <a:rPr lang="en-US" u="sng" dirty="0"/>
              <a:t>service point address or port address. </a:t>
            </a:r>
            <a:endParaRPr lang="en-IN" u="sng" dirty="0"/>
          </a:p>
        </p:txBody>
      </p:sp>
    </p:spTree>
    <p:extLst>
      <p:ext uri="{BB962C8B-B14F-4D97-AF65-F5344CB8AC3E}">
        <p14:creationId xmlns:p14="http://schemas.microsoft.com/office/powerpoint/2010/main" val="2318770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994641" cy="1287186"/>
          </a:xfrm>
        </p:spPr>
        <p:txBody>
          <a:bodyPr/>
          <a:lstStyle/>
          <a:p>
            <a:r>
              <a:rPr lang="en-US" dirty="0"/>
              <a:t>Services</a:t>
            </a:r>
            <a:endParaRPr lang="en-IN" dirty="0"/>
          </a:p>
        </p:txBody>
      </p:sp>
      <p:sp>
        <p:nvSpPr>
          <p:cNvPr id="3" name="Content Placeholder 2"/>
          <p:cNvSpPr>
            <a:spLocks noGrp="1"/>
          </p:cNvSpPr>
          <p:nvPr>
            <p:ph idx="1"/>
          </p:nvPr>
        </p:nvSpPr>
        <p:spPr>
          <a:xfrm>
            <a:off x="677334" y="2160588"/>
            <a:ext cx="11191205" cy="4240211"/>
          </a:xfrm>
        </p:spPr>
        <p:txBody>
          <a:bodyPr>
            <a:normAutofit fontScale="92500" lnSpcReduction="20000"/>
          </a:bodyPr>
          <a:lstStyle/>
          <a:p>
            <a:pPr fontAlgn="base"/>
            <a:r>
              <a:rPr lang="en-US" dirty="0"/>
              <a:t>1. Connection-Oriented Service: It is a three-phase process that includes</a:t>
            </a:r>
          </a:p>
          <a:p>
            <a:pPr fontAlgn="base"/>
            <a:r>
              <a:rPr lang="en-US" dirty="0"/>
              <a:t>Connection Establishment</a:t>
            </a:r>
          </a:p>
          <a:p>
            <a:pPr fontAlgn="base"/>
            <a:r>
              <a:rPr lang="en-US" dirty="0"/>
              <a:t>Data Transfer</a:t>
            </a:r>
          </a:p>
          <a:p>
            <a:pPr fontAlgn="base"/>
            <a:r>
              <a:rPr lang="en-US" dirty="0"/>
              <a:t>Termination/disconnection</a:t>
            </a:r>
          </a:p>
          <a:p>
            <a:endParaRPr lang="en-US" dirty="0"/>
          </a:p>
          <a:p>
            <a:r>
              <a:rPr lang="en-US" dirty="0"/>
              <a:t>2. Connectionless service: It is a one-phase process and includes Data Transfer. </a:t>
            </a:r>
          </a:p>
          <a:p>
            <a:r>
              <a:rPr lang="en-US" dirty="0"/>
              <a:t>In this type of transmission, the receiver does not acknowledge receipt of a packet. </a:t>
            </a:r>
          </a:p>
          <a:p>
            <a:endParaRPr lang="en-US" dirty="0"/>
          </a:p>
          <a:p>
            <a:r>
              <a:rPr lang="en-US" dirty="0"/>
              <a:t>Connection-oriented service is more reliable than connectionless Service.</a:t>
            </a:r>
            <a:endParaRPr lang="en-IN" dirty="0"/>
          </a:p>
        </p:txBody>
      </p:sp>
    </p:spTree>
    <p:extLst>
      <p:ext uri="{BB962C8B-B14F-4D97-AF65-F5344CB8AC3E}">
        <p14:creationId xmlns:p14="http://schemas.microsoft.com/office/powerpoint/2010/main" val="279598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Session Layer – Layer 5</a:t>
            </a:r>
            <a:br>
              <a:rPr lang="en-IN" dirty="0"/>
            </a:br>
            <a:endParaRPr lang="en-IN" dirty="0"/>
          </a:p>
        </p:txBody>
      </p:sp>
      <p:sp>
        <p:nvSpPr>
          <p:cNvPr id="3" name="Content Placeholder 2"/>
          <p:cNvSpPr>
            <a:spLocks noGrp="1"/>
          </p:cNvSpPr>
          <p:nvPr>
            <p:ph idx="1"/>
          </p:nvPr>
        </p:nvSpPr>
        <p:spPr>
          <a:xfrm>
            <a:off x="677333" y="2160589"/>
            <a:ext cx="10995263" cy="4025607"/>
          </a:xfrm>
        </p:spPr>
        <p:txBody>
          <a:bodyPr>
            <a:normAutofit/>
          </a:bodyPr>
          <a:lstStyle/>
          <a:p>
            <a:r>
              <a:rPr lang="en-US" dirty="0"/>
              <a:t>This layer is responsible for the establishment of connection, maintenance of sessions, and authentication, and also ensures security</a:t>
            </a:r>
          </a:p>
          <a:p>
            <a:endParaRPr lang="en-US" dirty="0"/>
          </a:p>
          <a:p>
            <a:endParaRPr lang="en-US" dirty="0"/>
          </a:p>
          <a:p>
            <a:endParaRPr lang="en-US" dirty="0"/>
          </a:p>
          <a:p>
            <a:r>
              <a:rPr lang="en-IN" dirty="0"/>
              <a:t>Protocols used: Point-to-Point </a:t>
            </a:r>
            <a:r>
              <a:rPr lang="en-IN" dirty="0" err="1"/>
              <a:t>Tunneling</a:t>
            </a:r>
            <a:r>
              <a:rPr lang="en-IN" dirty="0"/>
              <a:t> Protocol (PPTP)</a:t>
            </a:r>
          </a:p>
        </p:txBody>
      </p:sp>
    </p:spTree>
    <p:extLst>
      <p:ext uri="{BB962C8B-B14F-4D97-AF65-F5344CB8AC3E}">
        <p14:creationId xmlns:p14="http://schemas.microsoft.com/office/powerpoint/2010/main" val="178152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778" y="172617"/>
            <a:ext cx="10018713" cy="718457"/>
          </a:xfrm>
        </p:spPr>
        <p:txBody>
          <a:bodyPr>
            <a:normAutofit/>
          </a:bodyPr>
          <a:lstStyle/>
          <a:p>
            <a:pPr marL="0" indent="0">
              <a:buNone/>
            </a:pPr>
            <a:r>
              <a:rPr lang="en-IN" sz="3200" dirty="0"/>
              <a:t>Data transfer methods</a:t>
            </a:r>
          </a:p>
        </p:txBody>
      </p:sp>
      <p:pic>
        <p:nvPicPr>
          <p:cNvPr id="4" name="Picture 3"/>
          <p:cNvPicPr>
            <a:picLocks noChangeAspect="1"/>
          </p:cNvPicPr>
          <p:nvPr/>
        </p:nvPicPr>
        <p:blipFill>
          <a:blip r:embed="rId2"/>
          <a:stretch>
            <a:fillRect/>
          </a:stretch>
        </p:blipFill>
        <p:spPr>
          <a:xfrm>
            <a:off x="2100942" y="723124"/>
            <a:ext cx="8386665" cy="2449286"/>
          </a:xfrm>
          <a:prstGeom prst="rect">
            <a:avLst/>
          </a:prstGeom>
        </p:spPr>
      </p:pic>
      <p:pic>
        <p:nvPicPr>
          <p:cNvPr id="5" name="Picture 4"/>
          <p:cNvPicPr>
            <a:picLocks noChangeAspect="1"/>
          </p:cNvPicPr>
          <p:nvPr/>
        </p:nvPicPr>
        <p:blipFill>
          <a:blip r:embed="rId3"/>
          <a:stretch>
            <a:fillRect/>
          </a:stretch>
        </p:blipFill>
        <p:spPr>
          <a:xfrm>
            <a:off x="2100943" y="3172410"/>
            <a:ext cx="8386664" cy="3461656"/>
          </a:xfrm>
          <a:prstGeom prst="rect">
            <a:avLst/>
          </a:prstGeom>
        </p:spPr>
      </p:pic>
    </p:spTree>
    <p:extLst>
      <p:ext uri="{BB962C8B-B14F-4D97-AF65-F5344CB8AC3E}">
        <p14:creationId xmlns:p14="http://schemas.microsoft.com/office/powerpoint/2010/main" val="171377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the </a:t>
            </a:r>
            <a:r>
              <a:rPr lang="en-US"/>
              <a:t>Session </a:t>
            </a:r>
            <a:r>
              <a:rPr lang="en-US" dirty="0"/>
              <a:t>Layer</a:t>
            </a:r>
            <a:endParaRPr lang="en-IN" dirty="0"/>
          </a:p>
        </p:txBody>
      </p:sp>
      <p:sp>
        <p:nvSpPr>
          <p:cNvPr id="3" name="Content Placeholder 2"/>
          <p:cNvSpPr>
            <a:spLocks noGrp="1"/>
          </p:cNvSpPr>
          <p:nvPr>
            <p:ph idx="1"/>
          </p:nvPr>
        </p:nvSpPr>
        <p:spPr>
          <a:xfrm>
            <a:off x="677333" y="1737361"/>
            <a:ext cx="9694576" cy="4304002"/>
          </a:xfrm>
        </p:spPr>
        <p:txBody>
          <a:bodyPr/>
          <a:lstStyle/>
          <a:p>
            <a:pPr fontAlgn="base"/>
            <a:r>
              <a:rPr lang="en-US" u="sng" dirty="0"/>
              <a:t>Session establishment, maintenance, and termination: </a:t>
            </a:r>
            <a:r>
              <a:rPr lang="en-US" dirty="0"/>
              <a:t>The layer allows the two processes to establish, use and terminate a connection.</a:t>
            </a:r>
          </a:p>
          <a:p>
            <a:pPr fontAlgn="base"/>
            <a:r>
              <a:rPr lang="en-US" u="sng" dirty="0"/>
              <a:t>Synchronization: </a:t>
            </a:r>
            <a:r>
              <a:rPr lang="en-US" dirty="0"/>
              <a:t>synchronization points help to identify the error so that the data is re-synchronized properly, and ends of the messages are not cut prematurely and data loss is avoided.</a:t>
            </a:r>
          </a:p>
          <a:p>
            <a:pPr fontAlgn="base"/>
            <a:r>
              <a:rPr lang="en-US" u="sng" dirty="0"/>
              <a:t>Dialog Controller: </a:t>
            </a:r>
            <a:r>
              <a:rPr lang="en-US" dirty="0"/>
              <a:t>The session layer allows two systems to start communication with each other in half-duplex or full-duplex</a:t>
            </a:r>
          </a:p>
          <a:p>
            <a:endParaRPr lang="en-IN" dirty="0"/>
          </a:p>
        </p:txBody>
      </p:sp>
    </p:spTree>
    <p:extLst>
      <p:ext uri="{BB962C8B-B14F-4D97-AF65-F5344CB8AC3E}">
        <p14:creationId xmlns:p14="http://schemas.microsoft.com/office/powerpoint/2010/main" val="2278397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Presentation Layer – Layer 6</a:t>
            </a:r>
            <a:br>
              <a:rPr lang="en-IN" dirty="0"/>
            </a:br>
            <a:endParaRPr lang="en-IN" dirty="0"/>
          </a:p>
        </p:txBody>
      </p:sp>
      <p:sp>
        <p:nvSpPr>
          <p:cNvPr id="3" name="Content Placeholder 2"/>
          <p:cNvSpPr>
            <a:spLocks noGrp="1"/>
          </p:cNvSpPr>
          <p:nvPr>
            <p:ph idx="1"/>
          </p:nvPr>
        </p:nvSpPr>
        <p:spPr>
          <a:xfrm>
            <a:off x="677334" y="2160589"/>
            <a:ext cx="11172544" cy="3540415"/>
          </a:xfrm>
        </p:spPr>
        <p:txBody>
          <a:bodyPr/>
          <a:lstStyle/>
          <a:p>
            <a:r>
              <a:rPr lang="en-US" dirty="0"/>
              <a:t>The presentation layer is also called the </a:t>
            </a:r>
            <a:r>
              <a:rPr lang="en-US" u="sng" dirty="0"/>
              <a:t>Translation layer. </a:t>
            </a:r>
          </a:p>
          <a:p>
            <a:r>
              <a:rPr lang="en-US" dirty="0"/>
              <a:t>The data from the application layer is extracted here and</a:t>
            </a:r>
            <a:r>
              <a:rPr lang="en-US" u="sng" dirty="0"/>
              <a:t> manipulated as per the required format </a:t>
            </a:r>
            <a:r>
              <a:rPr lang="en-US" dirty="0"/>
              <a:t>to transmit over the network.</a:t>
            </a:r>
          </a:p>
          <a:p>
            <a:endParaRPr lang="en-US" dirty="0"/>
          </a:p>
          <a:p>
            <a:endParaRPr lang="en-US" dirty="0"/>
          </a:p>
          <a:p>
            <a:r>
              <a:rPr lang="en-US" dirty="0"/>
              <a:t>Device or Protocol Use :  FTP(</a:t>
            </a:r>
            <a:r>
              <a:rPr lang="en-IN" dirty="0" err="1"/>
              <a:t>FileTransfer</a:t>
            </a:r>
            <a:r>
              <a:rPr lang="en-IN" dirty="0"/>
              <a:t> Protocol)</a:t>
            </a:r>
          </a:p>
          <a:p>
            <a:endParaRPr lang="en-IN" dirty="0"/>
          </a:p>
        </p:txBody>
      </p:sp>
    </p:spTree>
    <p:extLst>
      <p:ext uri="{BB962C8B-B14F-4D97-AF65-F5344CB8AC3E}">
        <p14:creationId xmlns:p14="http://schemas.microsoft.com/office/powerpoint/2010/main" val="2314763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the Presentation Layer</a:t>
            </a:r>
            <a:br>
              <a:rPr lang="en-US" dirty="0"/>
            </a:br>
            <a:endParaRPr lang="en-IN" dirty="0"/>
          </a:p>
        </p:txBody>
      </p:sp>
      <p:sp>
        <p:nvSpPr>
          <p:cNvPr id="3" name="Content Placeholder 2"/>
          <p:cNvSpPr>
            <a:spLocks noGrp="1"/>
          </p:cNvSpPr>
          <p:nvPr>
            <p:ph idx="1"/>
          </p:nvPr>
        </p:nvSpPr>
        <p:spPr>
          <a:xfrm>
            <a:off x="677333" y="2160588"/>
            <a:ext cx="11107230" cy="4062929"/>
          </a:xfrm>
        </p:spPr>
        <p:txBody>
          <a:bodyPr/>
          <a:lstStyle/>
          <a:p>
            <a:pPr fontAlgn="base"/>
            <a:r>
              <a:rPr lang="en-US" u="sng" dirty="0"/>
              <a:t>Translation: </a:t>
            </a:r>
            <a:r>
              <a:rPr lang="en-US" dirty="0"/>
              <a:t>For example, ASCII to EBCDIC(Extended Binary Coded Decimal Interchange Code).</a:t>
            </a:r>
          </a:p>
          <a:p>
            <a:pPr fontAlgn="base"/>
            <a:r>
              <a:rPr lang="en-US" u="sng" dirty="0"/>
              <a:t>Encryption/ Decryption: </a:t>
            </a:r>
            <a:r>
              <a:rPr lang="en-US" dirty="0"/>
              <a:t>Data encryption translates the data into another form or code. </a:t>
            </a:r>
          </a:p>
          <a:p>
            <a:pPr lvl="1" fontAlgn="base"/>
            <a:r>
              <a:rPr lang="en-US" dirty="0"/>
              <a:t>The encrypted data is known as the ciphertext and the decrypted data is known as plain text. A key value is used for encrypting as well as decrypting data.</a:t>
            </a:r>
          </a:p>
          <a:p>
            <a:pPr fontAlgn="base"/>
            <a:r>
              <a:rPr lang="en-US" u="sng" dirty="0"/>
              <a:t>Compression: </a:t>
            </a:r>
            <a:r>
              <a:rPr lang="en-US" dirty="0"/>
              <a:t>Reduces the number of bits that need to be transmitted on the network.</a:t>
            </a:r>
          </a:p>
          <a:p>
            <a:endParaRPr lang="en-IN" dirty="0"/>
          </a:p>
        </p:txBody>
      </p:sp>
    </p:spTree>
    <p:extLst>
      <p:ext uri="{BB962C8B-B14F-4D97-AF65-F5344CB8AC3E}">
        <p14:creationId xmlns:p14="http://schemas.microsoft.com/office/powerpoint/2010/main" val="4292550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Layer – Layer 7</a:t>
            </a:r>
            <a:br>
              <a:rPr lang="en-IN" dirty="0"/>
            </a:br>
            <a:endParaRPr lang="en-IN" dirty="0"/>
          </a:p>
        </p:txBody>
      </p:sp>
      <p:sp>
        <p:nvSpPr>
          <p:cNvPr id="3" name="Content Placeholder 2"/>
          <p:cNvSpPr>
            <a:spLocks noGrp="1"/>
          </p:cNvSpPr>
          <p:nvPr>
            <p:ph idx="1"/>
          </p:nvPr>
        </p:nvSpPr>
        <p:spPr>
          <a:xfrm>
            <a:off x="677333" y="2160590"/>
            <a:ext cx="11191206" cy="3587068"/>
          </a:xfrm>
        </p:spPr>
        <p:txBody>
          <a:bodyPr>
            <a:noAutofit/>
          </a:bodyPr>
          <a:lstStyle/>
          <a:p>
            <a:r>
              <a:rPr lang="en-US" dirty="0"/>
              <a:t>This Application layer is </a:t>
            </a:r>
            <a:r>
              <a:rPr lang="en-US" u="sng" dirty="0"/>
              <a:t>implemented by the network applications. </a:t>
            </a:r>
          </a:p>
          <a:p>
            <a:r>
              <a:rPr lang="en-US" dirty="0"/>
              <a:t>This layer also serves as a </a:t>
            </a:r>
            <a:r>
              <a:rPr lang="en-US" u="sng" dirty="0"/>
              <a:t>window for the application services </a:t>
            </a:r>
            <a:r>
              <a:rPr lang="en-US" dirty="0"/>
              <a:t>to access the network and for displaying the received information to the user. </a:t>
            </a:r>
          </a:p>
          <a:p>
            <a:endParaRPr lang="en-US" dirty="0"/>
          </a:p>
          <a:p>
            <a:endParaRPr lang="en-US" dirty="0"/>
          </a:p>
          <a:p>
            <a:r>
              <a:rPr lang="en-US" dirty="0"/>
              <a:t>Device or Protocol Use :  SMTP(</a:t>
            </a:r>
            <a:r>
              <a:rPr lang="en-IN" dirty="0"/>
              <a:t>Simple Mail Transfer Protocol)</a:t>
            </a:r>
          </a:p>
        </p:txBody>
      </p:sp>
    </p:spTree>
    <p:extLst>
      <p:ext uri="{BB962C8B-B14F-4D97-AF65-F5344CB8AC3E}">
        <p14:creationId xmlns:p14="http://schemas.microsoft.com/office/powerpoint/2010/main" val="3854072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452" y="281150"/>
            <a:ext cx="10515600" cy="1325563"/>
          </a:xfrm>
        </p:spPr>
        <p:txBody>
          <a:bodyPr/>
          <a:lstStyle/>
          <a:p>
            <a:r>
              <a:rPr lang="en-US" dirty="0"/>
              <a:t>Functions of the Application Layer</a:t>
            </a:r>
            <a:br>
              <a:rPr lang="en-US" dirty="0"/>
            </a:br>
            <a:endParaRPr lang="en-IN" dirty="0"/>
          </a:p>
        </p:txBody>
      </p:sp>
      <p:sp>
        <p:nvSpPr>
          <p:cNvPr id="3" name="Content Placeholder 2"/>
          <p:cNvSpPr>
            <a:spLocks noGrp="1"/>
          </p:cNvSpPr>
          <p:nvPr>
            <p:ph idx="1"/>
          </p:nvPr>
        </p:nvSpPr>
        <p:spPr>
          <a:xfrm>
            <a:off x="509452" y="1930401"/>
            <a:ext cx="11349756" cy="4041192"/>
          </a:xfrm>
        </p:spPr>
        <p:txBody>
          <a:bodyPr>
            <a:normAutofit/>
          </a:bodyPr>
          <a:lstStyle/>
          <a:p>
            <a:pPr fontAlgn="base"/>
            <a:r>
              <a:rPr lang="en-US" u="sng" dirty="0"/>
              <a:t>Network Virtual Terminal: </a:t>
            </a:r>
            <a:r>
              <a:rPr lang="en-US" dirty="0"/>
              <a:t>It allows a user to log on to a remote host.</a:t>
            </a:r>
          </a:p>
          <a:p>
            <a:pPr fontAlgn="base"/>
            <a:r>
              <a:rPr lang="en-US" u="sng" dirty="0"/>
              <a:t>FTAM- File transfer access and management : </a:t>
            </a:r>
            <a:r>
              <a:rPr lang="en-US" dirty="0"/>
              <a:t>This application allows a user to access file in a remote host, retrieve files in remote host and manage or control files from a remote computer.</a:t>
            </a:r>
          </a:p>
          <a:p>
            <a:pPr fontAlgn="base"/>
            <a:r>
              <a:rPr lang="en-US" u="sng" dirty="0"/>
              <a:t>Mail Services : </a:t>
            </a:r>
            <a:r>
              <a:rPr lang="en-US" dirty="0"/>
              <a:t>Provide email service.</a:t>
            </a:r>
          </a:p>
          <a:p>
            <a:pPr fontAlgn="base"/>
            <a:r>
              <a:rPr lang="en-US" u="sng" dirty="0"/>
              <a:t>Directory Services : </a:t>
            </a:r>
            <a:r>
              <a:rPr lang="en-US" dirty="0"/>
              <a:t>This application provides distributed database sources and access for global information about various objects and services.</a:t>
            </a:r>
          </a:p>
          <a:p>
            <a:endParaRPr lang="en-IN" dirty="0"/>
          </a:p>
        </p:txBody>
      </p:sp>
    </p:spTree>
    <p:extLst>
      <p:ext uri="{BB962C8B-B14F-4D97-AF65-F5344CB8AC3E}">
        <p14:creationId xmlns:p14="http://schemas.microsoft.com/office/powerpoint/2010/main" val="844971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TCP/IP Reference Model </a:t>
            </a:r>
          </a:p>
        </p:txBody>
      </p:sp>
      <p:sp>
        <p:nvSpPr>
          <p:cNvPr id="3" name="Content Placeholder 2"/>
          <p:cNvSpPr>
            <a:spLocks noGrp="1"/>
          </p:cNvSpPr>
          <p:nvPr>
            <p:ph idx="1"/>
          </p:nvPr>
        </p:nvSpPr>
        <p:spPr>
          <a:xfrm>
            <a:off x="677333" y="1528355"/>
            <a:ext cx="11079238" cy="4964520"/>
          </a:xfrm>
        </p:spPr>
        <p:txBody>
          <a:bodyPr>
            <a:normAutofit fontScale="92500" lnSpcReduction="10000"/>
          </a:bodyPr>
          <a:lstStyle/>
          <a:p>
            <a:r>
              <a:rPr lang="en-US" dirty="0"/>
              <a:t>TCP/IP was designed and developed by the </a:t>
            </a:r>
            <a:r>
              <a:rPr lang="en-US" u="sng" dirty="0"/>
              <a:t>Department of Defense (DoD) </a:t>
            </a:r>
            <a:r>
              <a:rPr lang="en-US" dirty="0"/>
              <a:t>in the 1960s and is based on standard protocols. </a:t>
            </a:r>
          </a:p>
          <a:p>
            <a:r>
              <a:rPr lang="en-US" dirty="0"/>
              <a:t>It stands for Transmission Control Protocol/Internet Protocol. </a:t>
            </a:r>
          </a:p>
          <a:p>
            <a:r>
              <a:rPr lang="en-US" dirty="0"/>
              <a:t>It contains four layers, unlike the seven layers in the OSI model.</a:t>
            </a:r>
          </a:p>
          <a:p>
            <a:endParaRPr lang="en-US" dirty="0"/>
          </a:p>
          <a:p>
            <a:r>
              <a:rPr lang="en-US" dirty="0"/>
              <a:t>The main work of TCP/IP is to </a:t>
            </a:r>
            <a:r>
              <a:rPr lang="en-US" u="sng" dirty="0"/>
              <a:t>transfer the data of a computer from one device to another. </a:t>
            </a:r>
          </a:p>
          <a:p>
            <a:r>
              <a:rPr lang="en-US" dirty="0"/>
              <a:t>The </a:t>
            </a:r>
            <a:r>
              <a:rPr lang="en-US" u="sng" dirty="0"/>
              <a:t>Aim is to make data reliable and accurate </a:t>
            </a:r>
            <a:r>
              <a:rPr lang="en-US" dirty="0"/>
              <a:t>so that the receiver will receive the same information which is sent by the sender. </a:t>
            </a:r>
          </a:p>
          <a:p>
            <a:r>
              <a:rPr lang="en-US" dirty="0"/>
              <a:t>To ensure that, each message reaches its final destination accurately, the TCP/IP model divides its data into packets and combines them at the other end.</a:t>
            </a:r>
            <a:endParaRPr lang="en-IN" dirty="0"/>
          </a:p>
        </p:txBody>
      </p:sp>
    </p:spTree>
    <p:extLst>
      <p:ext uri="{BB962C8B-B14F-4D97-AF65-F5344CB8AC3E}">
        <p14:creationId xmlns:p14="http://schemas.microsoft.com/office/powerpoint/2010/main" val="1725879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77334" y="505097"/>
            <a:ext cx="10747335" cy="5453729"/>
          </a:xfrm>
          <a:prstGeom prst="rect">
            <a:avLst/>
          </a:prstGeom>
        </p:spPr>
      </p:pic>
    </p:spTree>
    <p:extLst>
      <p:ext uri="{BB962C8B-B14F-4D97-AF65-F5344CB8AC3E}">
        <p14:creationId xmlns:p14="http://schemas.microsoft.com/office/powerpoint/2010/main" val="1142435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Network Interface Layer </a:t>
            </a:r>
            <a:br>
              <a:rPr lang="en-IN" dirty="0"/>
            </a:br>
            <a:endParaRPr lang="en-IN" dirty="0"/>
          </a:p>
        </p:txBody>
      </p:sp>
      <p:sp>
        <p:nvSpPr>
          <p:cNvPr id="3" name="Content Placeholder 2"/>
          <p:cNvSpPr>
            <a:spLocks noGrp="1"/>
          </p:cNvSpPr>
          <p:nvPr>
            <p:ph idx="1"/>
          </p:nvPr>
        </p:nvSpPr>
        <p:spPr>
          <a:xfrm>
            <a:off x="677333" y="1463041"/>
            <a:ext cx="10761998" cy="4751148"/>
          </a:xfrm>
        </p:spPr>
        <p:txBody>
          <a:bodyPr>
            <a:normAutofit fontScale="92500" lnSpcReduction="10000"/>
          </a:bodyPr>
          <a:lstStyle/>
          <a:p>
            <a:r>
              <a:rPr lang="en-US" dirty="0"/>
              <a:t>Network Access layer defines details of </a:t>
            </a:r>
            <a:r>
              <a:rPr lang="en-US" u="sng" dirty="0"/>
              <a:t>how data is physically sent through the network, </a:t>
            </a:r>
            <a:r>
              <a:rPr lang="en-US" dirty="0"/>
              <a:t>including how bits are electrically or optically signaled by hardware devices . </a:t>
            </a:r>
          </a:p>
          <a:p>
            <a:endParaRPr lang="en-US" dirty="0"/>
          </a:p>
          <a:p>
            <a:r>
              <a:rPr lang="en-US" dirty="0"/>
              <a:t>The layer is responsible for </a:t>
            </a:r>
            <a:r>
              <a:rPr lang="en-US" u="sng" dirty="0"/>
              <a:t>placing TCP/IP packets on the network </a:t>
            </a:r>
            <a:r>
              <a:rPr lang="en-US" dirty="0"/>
              <a:t>medium and receiving TCP/IP packets off the network medium. </a:t>
            </a:r>
          </a:p>
          <a:p>
            <a:endParaRPr lang="en-US" dirty="0"/>
          </a:p>
          <a:p>
            <a:r>
              <a:rPr lang="en-US" dirty="0"/>
              <a:t>It is used to </a:t>
            </a:r>
            <a:r>
              <a:rPr lang="en-US" u="sng" dirty="0"/>
              <a:t>connect different network types </a:t>
            </a:r>
            <a:r>
              <a:rPr lang="en-US" dirty="0"/>
              <a:t>like LAN technologies</a:t>
            </a:r>
          </a:p>
          <a:p>
            <a:endParaRPr lang="en-US" dirty="0"/>
          </a:p>
          <a:p>
            <a:r>
              <a:rPr lang="en-US" dirty="0"/>
              <a:t>The protocols included are Ethernet, Token Ring, FDDI(</a:t>
            </a:r>
            <a:r>
              <a:rPr lang="it-IT" dirty="0"/>
              <a:t>Fiber Distributed Data Interface), Frame Relay</a:t>
            </a:r>
            <a:endParaRPr lang="en-US" dirty="0"/>
          </a:p>
          <a:p>
            <a:endParaRPr lang="en-IN" dirty="0"/>
          </a:p>
        </p:txBody>
      </p:sp>
    </p:spTree>
    <p:extLst>
      <p:ext uri="{BB962C8B-B14F-4D97-AF65-F5344CB8AC3E}">
        <p14:creationId xmlns:p14="http://schemas.microsoft.com/office/powerpoint/2010/main" val="1452480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Internet Layer </a:t>
            </a:r>
            <a:br>
              <a:rPr lang="en-IN" dirty="0"/>
            </a:br>
            <a:endParaRPr lang="en-IN" dirty="0"/>
          </a:p>
        </p:txBody>
      </p:sp>
      <p:sp>
        <p:nvSpPr>
          <p:cNvPr id="3" name="Content Placeholder 2"/>
          <p:cNvSpPr>
            <a:spLocks noGrp="1"/>
          </p:cNvSpPr>
          <p:nvPr>
            <p:ph idx="1"/>
          </p:nvPr>
        </p:nvSpPr>
        <p:spPr>
          <a:xfrm>
            <a:off x="677333" y="1324948"/>
            <a:ext cx="10901957" cy="4721290"/>
          </a:xfrm>
        </p:spPr>
        <p:txBody>
          <a:bodyPr>
            <a:normAutofit fontScale="92500" lnSpcReduction="20000"/>
          </a:bodyPr>
          <a:lstStyle/>
          <a:p>
            <a:r>
              <a:rPr lang="en-US" dirty="0"/>
              <a:t>This layer permits hosts to </a:t>
            </a:r>
            <a:r>
              <a:rPr lang="en-US" u="sng" dirty="0"/>
              <a:t>inject packets into any network and have them travel independently to the destination. </a:t>
            </a:r>
          </a:p>
          <a:p>
            <a:endParaRPr lang="en-US" dirty="0"/>
          </a:p>
          <a:p>
            <a:r>
              <a:rPr lang="en-US" dirty="0"/>
              <a:t>It </a:t>
            </a:r>
            <a:r>
              <a:rPr lang="en-US" u="sng" dirty="0"/>
              <a:t>defines an official packet format </a:t>
            </a:r>
            <a:r>
              <a:rPr lang="en-US" dirty="0"/>
              <a:t>and protocol called IP (Internet Protocol). </a:t>
            </a:r>
          </a:p>
          <a:p>
            <a:endParaRPr lang="en-US" dirty="0"/>
          </a:p>
          <a:p>
            <a:r>
              <a:rPr lang="en-US" dirty="0"/>
              <a:t>The job of the internet layer is to deliver IP packets where they are supposed to go. </a:t>
            </a:r>
          </a:p>
          <a:p>
            <a:endParaRPr lang="en-US" dirty="0"/>
          </a:p>
          <a:p>
            <a:r>
              <a:rPr lang="en-US" dirty="0"/>
              <a:t>The Internet layer is responsible for </a:t>
            </a:r>
            <a:r>
              <a:rPr lang="en-US" u="sng" dirty="0"/>
              <a:t>addressing, packaging, and routing</a:t>
            </a:r>
            <a:r>
              <a:rPr lang="en-US" dirty="0"/>
              <a:t> functions. </a:t>
            </a:r>
          </a:p>
          <a:p>
            <a:endParaRPr lang="en-US" dirty="0"/>
          </a:p>
          <a:p>
            <a:r>
              <a:rPr lang="en-US" dirty="0"/>
              <a:t>The core protocols of the Internet layer are IP, ARP, ICMP, and IGMP. </a:t>
            </a:r>
          </a:p>
          <a:p>
            <a:endParaRPr lang="en-IN" dirty="0"/>
          </a:p>
        </p:txBody>
      </p:sp>
    </p:spTree>
    <p:extLst>
      <p:ext uri="{BB962C8B-B14F-4D97-AF65-F5344CB8AC3E}">
        <p14:creationId xmlns:p14="http://schemas.microsoft.com/office/powerpoint/2010/main" val="1460990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6902"/>
            <a:ext cx="9537820" cy="1320800"/>
          </a:xfrm>
        </p:spPr>
        <p:txBody>
          <a:bodyPr/>
          <a:lstStyle/>
          <a:p>
            <a:endParaRPr lang="en-IN" dirty="0"/>
          </a:p>
        </p:txBody>
      </p:sp>
      <p:sp>
        <p:nvSpPr>
          <p:cNvPr id="3" name="Content Placeholder 2"/>
          <p:cNvSpPr>
            <a:spLocks noGrp="1"/>
          </p:cNvSpPr>
          <p:nvPr>
            <p:ph idx="1"/>
          </p:nvPr>
        </p:nvSpPr>
        <p:spPr>
          <a:xfrm>
            <a:off x="677333" y="1577702"/>
            <a:ext cx="10948609" cy="4944396"/>
          </a:xfrm>
        </p:spPr>
        <p:txBody>
          <a:bodyPr>
            <a:normAutofit fontScale="92500" lnSpcReduction="20000"/>
          </a:bodyPr>
          <a:lstStyle/>
          <a:p>
            <a:r>
              <a:rPr lang="en-US" dirty="0"/>
              <a:t>The Internet Protocol (IP) is a routable protocol responsible for IP addressing, routing, and the fragmentation and reassembly of packets. </a:t>
            </a:r>
          </a:p>
          <a:p>
            <a:endParaRPr lang="en-US" dirty="0"/>
          </a:p>
          <a:p>
            <a:r>
              <a:rPr lang="en-US" dirty="0"/>
              <a:t>The Address Resolution Protocol (ARP) is responsible for the resolution of the Internet layer address to the Network Interface layer address such as a hardware address. </a:t>
            </a:r>
          </a:p>
          <a:p>
            <a:endParaRPr lang="en-US" dirty="0"/>
          </a:p>
          <a:p>
            <a:r>
              <a:rPr lang="en-US" dirty="0"/>
              <a:t> The Internet Control Message Protocol (ICMP) is responsible for providing diagnostic functions and reporting errors due to the unsuccessful delivery of IP packets. </a:t>
            </a:r>
          </a:p>
          <a:p>
            <a:endParaRPr lang="en-US" dirty="0"/>
          </a:p>
          <a:p>
            <a:r>
              <a:rPr lang="en-US" dirty="0"/>
              <a:t>The Internet Group Management Protocol (IGMP) is responsible for the management of IP multicast groups. </a:t>
            </a:r>
          </a:p>
          <a:p>
            <a:endParaRPr lang="en-IN" dirty="0"/>
          </a:p>
        </p:txBody>
      </p:sp>
    </p:spTree>
    <p:extLst>
      <p:ext uri="{BB962C8B-B14F-4D97-AF65-F5344CB8AC3E}">
        <p14:creationId xmlns:p14="http://schemas.microsoft.com/office/powerpoint/2010/main" val="288819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a:t>
            </a:r>
          </a:p>
        </p:txBody>
      </p:sp>
      <p:sp>
        <p:nvSpPr>
          <p:cNvPr id="3" name="Content Placeholder 2"/>
          <p:cNvSpPr>
            <a:spLocks noGrp="1"/>
          </p:cNvSpPr>
          <p:nvPr>
            <p:ph idx="1"/>
          </p:nvPr>
        </p:nvSpPr>
        <p:spPr>
          <a:xfrm>
            <a:off x="1340619" y="2220685"/>
            <a:ext cx="10018713" cy="895739"/>
          </a:xfrm>
        </p:spPr>
        <p:txBody>
          <a:bodyPr/>
          <a:lstStyle/>
          <a:p>
            <a:r>
              <a:rPr lang="en-US" dirty="0"/>
              <a:t>A data communications system has five components.</a:t>
            </a:r>
            <a:endParaRPr lang="en-IN" dirty="0"/>
          </a:p>
        </p:txBody>
      </p:sp>
      <p:pic>
        <p:nvPicPr>
          <p:cNvPr id="4" name="Picture 3"/>
          <p:cNvPicPr>
            <a:picLocks noChangeAspect="1"/>
          </p:cNvPicPr>
          <p:nvPr/>
        </p:nvPicPr>
        <p:blipFill>
          <a:blip r:embed="rId2"/>
          <a:stretch>
            <a:fillRect/>
          </a:stretch>
        </p:blipFill>
        <p:spPr>
          <a:xfrm>
            <a:off x="1656518" y="3361508"/>
            <a:ext cx="9386914" cy="2586992"/>
          </a:xfrm>
          <a:prstGeom prst="rect">
            <a:avLst/>
          </a:prstGeom>
        </p:spPr>
      </p:pic>
    </p:spTree>
    <p:extLst>
      <p:ext uri="{BB962C8B-B14F-4D97-AF65-F5344CB8AC3E}">
        <p14:creationId xmlns:p14="http://schemas.microsoft.com/office/powerpoint/2010/main" val="416730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Transport Layer </a:t>
            </a:r>
            <a:br>
              <a:rPr lang="en-IN" dirty="0"/>
            </a:br>
            <a:endParaRPr lang="en-IN" dirty="0"/>
          </a:p>
        </p:txBody>
      </p:sp>
      <p:sp>
        <p:nvSpPr>
          <p:cNvPr id="3" name="Content Placeholder 2"/>
          <p:cNvSpPr>
            <a:spLocks noGrp="1"/>
          </p:cNvSpPr>
          <p:nvPr>
            <p:ph idx="1"/>
          </p:nvPr>
        </p:nvSpPr>
        <p:spPr>
          <a:xfrm>
            <a:off x="677334" y="1410788"/>
            <a:ext cx="9720700" cy="5146765"/>
          </a:xfrm>
        </p:spPr>
        <p:txBody>
          <a:bodyPr>
            <a:normAutofit fontScale="92500" lnSpcReduction="10000"/>
          </a:bodyPr>
          <a:lstStyle/>
          <a:p>
            <a:r>
              <a:rPr lang="en-US" dirty="0"/>
              <a:t>It is designed </a:t>
            </a:r>
            <a:r>
              <a:rPr lang="en-US"/>
              <a:t>to </a:t>
            </a:r>
            <a:r>
              <a:rPr lang="en-US" dirty="0"/>
              <a:t>allow peer entities on the source and destination hosts to carry on a conversation. </a:t>
            </a:r>
            <a:endParaRPr lang="en-IN" dirty="0"/>
          </a:p>
          <a:p>
            <a:endParaRPr lang="en-US" dirty="0"/>
          </a:p>
          <a:p>
            <a:r>
              <a:rPr lang="en-US" dirty="0"/>
              <a:t>TCP (Transmission Control Protocol), is </a:t>
            </a:r>
            <a:r>
              <a:rPr lang="en-US"/>
              <a:t>a reliable </a:t>
            </a:r>
            <a:r>
              <a:rPr lang="en-US" dirty="0"/>
              <a:t>connection-oriented </a:t>
            </a:r>
            <a:r>
              <a:rPr lang="en-US"/>
              <a:t>protocol that </a:t>
            </a:r>
            <a:r>
              <a:rPr lang="en-US" dirty="0"/>
              <a:t>allows a byte stream originating on one machine to be delivered without error on any other </a:t>
            </a:r>
            <a:r>
              <a:rPr lang="en-US"/>
              <a:t>machine </a:t>
            </a:r>
            <a:r>
              <a:rPr lang="en-US" dirty="0"/>
              <a:t>in the internet. </a:t>
            </a:r>
          </a:p>
          <a:p>
            <a:pPr lvl="1"/>
            <a:r>
              <a:rPr lang="en-US" dirty="0"/>
              <a:t>It fragments the incoming byte stream into discrete messages and passes each one on to the internet layer. </a:t>
            </a:r>
          </a:p>
          <a:p>
            <a:pPr lvl="1"/>
            <a:r>
              <a:rPr lang="en-US" dirty="0"/>
              <a:t>At the destination, the receiving TCP process reassembles the received messages</a:t>
            </a:r>
          </a:p>
          <a:p>
            <a:pPr lvl="1"/>
            <a:endParaRPr lang="en-US" dirty="0"/>
          </a:p>
          <a:p>
            <a:r>
              <a:rPr lang="en-US" dirty="0"/>
              <a:t>UDP (User Datagram Protocol), is </a:t>
            </a:r>
            <a:r>
              <a:rPr lang="en-US"/>
              <a:t>an unreliable, </a:t>
            </a:r>
            <a:r>
              <a:rPr lang="en-US" dirty="0"/>
              <a:t>connectionless </a:t>
            </a:r>
            <a:r>
              <a:rPr lang="en-US"/>
              <a:t>protocol for applications</a:t>
            </a:r>
            <a:endParaRPr lang="en-US" dirty="0"/>
          </a:p>
          <a:p>
            <a:endParaRPr lang="en-IN" dirty="0"/>
          </a:p>
        </p:txBody>
      </p:sp>
    </p:spTree>
    <p:extLst>
      <p:ext uri="{BB962C8B-B14F-4D97-AF65-F5344CB8AC3E}">
        <p14:creationId xmlns:p14="http://schemas.microsoft.com/office/powerpoint/2010/main" val="4131756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52697" y="1084217"/>
            <a:ext cx="10802983" cy="4676503"/>
          </a:xfrm>
          <a:prstGeom prst="rect">
            <a:avLst/>
          </a:prstGeom>
        </p:spPr>
      </p:pic>
    </p:spTree>
    <p:extLst>
      <p:ext uri="{BB962C8B-B14F-4D97-AF65-F5344CB8AC3E}">
        <p14:creationId xmlns:p14="http://schemas.microsoft.com/office/powerpoint/2010/main" val="4105011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8754"/>
          </a:xfrm>
        </p:spPr>
        <p:txBody>
          <a:bodyPr/>
          <a:lstStyle/>
          <a:p>
            <a:r>
              <a:rPr lang="en-IN" dirty="0"/>
              <a:t>The Application Layer </a:t>
            </a:r>
          </a:p>
        </p:txBody>
      </p:sp>
      <p:sp>
        <p:nvSpPr>
          <p:cNvPr id="3" name="Content Placeholder 2"/>
          <p:cNvSpPr>
            <a:spLocks noGrp="1"/>
          </p:cNvSpPr>
          <p:nvPr>
            <p:ph idx="1"/>
          </p:nvPr>
        </p:nvSpPr>
        <p:spPr>
          <a:xfrm>
            <a:off x="677334" y="1528355"/>
            <a:ext cx="10845972" cy="4720046"/>
          </a:xfrm>
        </p:spPr>
        <p:txBody>
          <a:bodyPr>
            <a:normAutofit lnSpcReduction="10000"/>
          </a:bodyPr>
          <a:lstStyle/>
          <a:p>
            <a:r>
              <a:rPr lang="en-US" dirty="0"/>
              <a:t>The Application layer provides applications/ the ability to </a:t>
            </a:r>
            <a:r>
              <a:rPr lang="en-US" u="sng" dirty="0"/>
              <a:t>access the services of the other layers</a:t>
            </a:r>
          </a:p>
          <a:p>
            <a:endParaRPr lang="en-US" dirty="0"/>
          </a:p>
          <a:p>
            <a:r>
              <a:rPr lang="en-US" dirty="0"/>
              <a:t>The most widely-known Application layer protocols are those used for the exchange of user information: </a:t>
            </a:r>
          </a:p>
          <a:p>
            <a:pPr lvl="1"/>
            <a:r>
              <a:rPr lang="en-US" dirty="0"/>
              <a:t>The Hypertext Transfer Protocol (HTTP) is used to transfer files that make up the Web pages of the World Wide Web. </a:t>
            </a:r>
          </a:p>
          <a:p>
            <a:pPr lvl="1"/>
            <a:r>
              <a:rPr lang="en-US" dirty="0"/>
              <a:t> The File Transfer Protocol (FTP) is used for interactive file transfer. </a:t>
            </a:r>
          </a:p>
          <a:p>
            <a:pPr lvl="1"/>
            <a:r>
              <a:rPr lang="en-US" dirty="0"/>
              <a:t>The Simple Mail Transfer Protocol (SMTP) is used for the transfer of mail messages and attachments. </a:t>
            </a:r>
          </a:p>
          <a:p>
            <a:pPr lvl="1"/>
            <a:r>
              <a:rPr lang="en-US" dirty="0"/>
              <a:t>Telnet, a terminal emulation protocol, is used for logging on remotely to network hosts. </a:t>
            </a:r>
          </a:p>
          <a:p>
            <a:endParaRPr lang="en-IN" dirty="0"/>
          </a:p>
        </p:txBody>
      </p:sp>
    </p:spTree>
    <p:extLst>
      <p:ext uri="{BB962C8B-B14F-4D97-AF65-F5344CB8AC3E}">
        <p14:creationId xmlns:p14="http://schemas.microsoft.com/office/powerpoint/2010/main" val="1048292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38985" y="2179251"/>
            <a:ext cx="10849635" cy="3913639"/>
          </a:xfrm>
        </p:spPr>
        <p:txBody>
          <a:bodyPr>
            <a:noAutofit/>
          </a:bodyPr>
          <a:lstStyle/>
          <a:p>
            <a:r>
              <a:rPr lang="en-US" dirty="0"/>
              <a:t>The Domain Name System (DNS) is used to resolve a host name to an IP address. </a:t>
            </a:r>
          </a:p>
          <a:p>
            <a:r>
              <a:rPr lang="en-US" dirty="0"/>
              <a:t>The Routing Information Protocol (RIP) is a routing protocol that routers use to exchange routing information on an IP internetwork. </a:t>
            </a:r>
          </a:p>
          <a:p>
            <a:r>
              <a:rPr lang="en-US" dirty="0"/>
              <a:t>The Simple Network Management Protocol (SNMP) is used monitor and manage network devices connected over an IP. SNMP is used for communication between routers, switches, firewalls,  servers, CCTV cameras, and wireless devices.</a:t>
            </a:r>
            <a:endParaRPr lang="en-IN" dirty="0"/>
          </a:p>
        </p:txBody>
      </p:sp>
    </p:spTree>
    <p:extLst>
      <p:ext uri="{BB962C8B-B14F-4D97-AF65-F5344CB8AC3E}">
        <p14:creationId xmlns:p14="http://schemas.microsoft.com/office/powerpoint/2010/main" val="235540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21" y="224281"/>
            <a:ext cx="10018713" cy="914400"/>
          </a:xfrm>
        </p:spPr>
        <p:txBody>
          <a:bodyPr/>
          <a:lstStyle/>
          <a:p>
            <a:r>
              <a:rPr lang="en-IN" dirty="0"/>
              <a:t>Physical Structures</a:t>
            </a:r>
          </a:p>
        </p:txBody>
      </p:sp>
      <p:sp>
        <p:nvSpPr>
          <p:cNvPr id="3" name="Content Placeholder 2"/>
          <p:cNvSpPr>
            <a:spLocks noGrp="1"/>
          </p:cNvSpPr>
          <p:nvPr>
            <p:ph idx="1"/>
          </p:nvPr>
        </p:nvSpPr>
        <p:spPr>
          <a:xfrm>
            <a:off x="563880" y="1061410"/>
            <a:ext cx="11064240" cy="1976847"/>
          </a:xfrm>
        </p:spPr>
        <p:txBody>
          <a:bodyPr>
            <a:normAutofit fontScale="92500" lnSpcReduction="10000"/>
          </a:bodyPr>
          <a:lstStyle/>
          <a:p>
            <a:r>
              <a:rPr lang="en-IN" dirty="0"/>
              <a:t>Type of Connection</a:t>
            </a:r>
          </a:p>
          <a:p>
            <a:r>
              <a:rPr lang="en-IN" dirty="0"/>
              <a:t>Point-to-Point :</a:t>
            </a:r>
            <a:r>
              <a:rPr lang="en-US" dirty="0"/>
              <a:t>A point-to-point connection provides a </a:t>
            </a:r>
            <a:r>
              <a:rPr lang="en-US" u="sng" dirty="0"/>
              <a:t>dedicated link between two devices</a:t>
            </a:r>
            <a:r>
              <a:rPr lang="en-US" dirty="0"/>
              <a:t>. </a:t>
            </a:r>
          </a:p>
          <a:p>
            <a:r>
              <a:rPr lang="en-IN" dirty="0"/>
              <a:t>Multipoint :</a:t>
            </a:r>
            <a:r>
              <a:rPr lang="en-US" dirty="0"/>
              <a:t>A multipoint (also called multi drop) connection is one in which </a:t>
            </a:r>
            <a:r>
              <a:rPr lang="en-US" u="sng" dirty="0"/>
              <a:t>more than two specific devices share a single link</a:t>
            </a:r>
            <a:r>
              <a:rPr lang="en-US" dirty="0"/>
              <a:t>.</a:t>
            </a:r>
            <a:endParaRPr lang="en-IN" dirty="0"/>
          </a:p>
        </p:txBody>
      </p:sp>
      <p:pic>
        <p:nvPicPr>
          <p:cNvPr id="4" name="Picture 3"/>
          <p:cNvPicPr>
            <a:picLocks noChangeAspect="1"/>
          </p:cNvPicPr>
          <p:nvPr/>
        </p:nvPicPr>
        <p:blipFill>
          <a:blip r:embed="rId2"/>
          <a:stretch>
            <a:fillRect/>
          </a:stretch>
        </p:blipFill>
        <p:spPr>
          <a:xfrm>
            <a:off x="2382055" y="3100598"/>
            <a:ext cx="8015979" cy="3533121"/>
          </a:xfrm>
          <a:prstGeom prst="rect">
            <a:avLst/>
          </a:prstGeom>
        </p:spPr>
      </p:pic>
    </p:spTree>
    <p:extLst>
      <p:ext uri="{BB962C8B-B14F-4D97-AF65-F5344CB8AC3E}">
        <p14:creationId xmlns:p14="http://schemas.microsoft.com/office/powerpoint/2010/main" val="4000954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572" y="529978"/>
            <a:ext cx="11046701" cy="2614437"/>
          </a:xfrm>
        </p:spPr>
        <p:txBody>
          <a:bodyPr>
            <a:normAutofit fontScale="92500" lnSpcReduction="20000"/>
          </a:bodyPr>
          <a:lstStyle/>
          <a:p>
            <a:r>
              <a:rPr lang="en-IN" dirty="0"/>
              <a:t>Physical Topology</a:t>
            </a:r>
            <a:endParaRPr lang="en-US" dirty="0"/>
          </a:p>
          <a:p>
            <a:r>
              <a:rPr lang="en-US" dirty="0"/>
              <a:t>The term </a:t>
            </a:r>
            <a:r>
              <a:rPr lang="en-US" i="1" dirty="0"/>
              <a:t>physical topology </a:t>
            </a:r>
            <a:r>
              <a:rPr lang="en-US" dirty="0"/>
              <a:t>refers to the way in which a network is laid out physically. </a:t>
            </a:r>
          </a:p>
          <a:p>
            <a:r>
              <a:rPr lang="en-US" dirty="0"/>
              <a:t>One or more devices connect to a link; two or more links form a topology. </a:t>
            </a:r>
          </a:p>
          <a:p>
            <a:r>
              <a:rPr lang="en-US" dirty="0"/>
              <a:t>The topology of a network is the </a:t>
            </a:r>
            <a:r>
              <a:rPr lang="en-US" u="sng" dirty="0"/>
              <a:t>geometric representation </a:t>
            </a:r>
            <a:r>
              <a:rPr lang="en-US" dirty="0"/>
              <a:t>of the relationship of all </a:t>
            </a:r>
            <a:r>
              <a:rPr lang="en-US" u="sng" dirty="0"/>
              <a:t>the links and linking devices </a:t>
            </a:r>
            <a:r>
              <a:rPr lang="en-US" dirty="0"/>
              <a:t>(usually called nodes) to one another. </a:t>
            </a:r>
            <a:endParaRPr lang="en-IN" dirty="0"/>
          </a:p>
        </p:txBody>
      </p:sp>
      <p:pic>
        <p:nvPicPr>
          <p:cNvPr id="4" name="Picture 3"/>
          <p:cNvPicPr>
            <a:picLocks noChangeAspect="1"/>
          </p:cNvPicPr>
          <p:nvPr/>
        </p:nvPicPr>
        <p:blipFill>
          <a:blip r:embed="rId2"/>
          <a:stretch>
            <a:fillRect/>
          </a:stretch>
        </p:blipFill>
        <p:spPr>
          <a:xfrm>
            <a:off x="2409786" y="3533151"/>
            <a:ext cx="6929943" cy="2384323"/>
          </a:xfrm>
          <a:prstGeom prst="rect">
            <a:avLst/>
          </a:prstGeom>
        </p:spPr>
      </p:pic>
    </p:spTree>
    <p:extLst>
      <p:ext uri="{BB962C8B-B14F-4D97-AF65-F5344CB8AC3E}">
        <p14:creationId xmlns:p14="http://schemas.microsoft.com/office/powerpoint/2010/main" val="1536770269"/>
      </p:ext>
    </p:extLst>
  </p:cSld>
  <p:clrMapOvr>
    <a:masterClrMapping/>
  </p:clrMapOvr>
</p:sld>
</file>

<file path=ppt/theme/theme1.xml><?xml version="1.0" encoding="utf-8"?>
<a:theme xmlns:a="http://schemas.openxmlformats.org/drawingml/2006/main" name="yellow1">
  <a:themeElements>
    <a:clrScheme name="Custom 10">
      <a:dk1>
        <a:srgbClr val="FFC000"/>
      </a:dk1>
      <a:lt1>
        <a:srgbClr val="000000"/>
      </a:lt1>
      <a:dk2>
        <a:srgbClr val="000000"/>
      </a:dk2>
      <a:lt2>
        <a:srgbClr val="FF0000"/>
      </a:lt2>
      <a:accent1>
        <a:srgbClr val="FFC000"/>
      </a:accent1>
      <a:accent2>
        <a:srgbClr val="FFC000"/>
      </a:accent2>
      <a:accent3>
        <a:srgbClr val="FFC000"/>
      </a:accent3>
      <a:accent4>
        <a:srgbClr val="FFC000"/>
      </a:accent4>
      <a:accent5>
        <a:srgbClr val="FFC000"/>
      </a:accent5>
      <a:accent6>
        <a:srgbClr val="FFC000"/>
      </a:accent6>
      <a:hlink>
        <a:srgbClr val="FFC000"/>
      </a:hlink>
      <a:folHlink>
        <a:srgbClr val="FFC000"/>
      </a:folHlink>
    </a:clrScheme>
    <a:fontScheme name="Custom 1">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ellow1" id="{32DFD3F3-502A-44FD-8EE1-1667FF207D98}" vid="{76D31E06-B53A-4D6E-8DAA-321D3E82B6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yellow1</Template>
  <TotalTime>4581</TotalTime>
  <Words>5185</Words>
  <Application>Microsoft Office PowerPoint</Application>
  <PresentationFormat>Widescreen</PresentationFormat>
  <Paragraphs>423</Paragraphs>
  <Slides>73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Cambria</vt:lpstr>
      <vt:lpstr>yellow1</vt:lpstr>
      <vt:lpstr>Computer Networks  Introduction </vt:lpstr>
      <vt:lpstr>Course Outcomes</vt:lpstr>
      <vt:lpstr>PowerPoint Presentation</vt:lpstr>
      <vt:lpstr>Computer Networks-definition</vt:lpstr>
      <vt:lpstr>Factors that affect the Quality</vt:lpstr>
      <vt:lpstr>PowerPoint Presentation</vt:lpstr>
      <vt:lpstr>Components</vt:lpstr>
      <vt:lpstr>Physical Structures</vt:lpstr>
      <vt:lpstr>PowerPoint Presentation</vt:lpstr>
      <vt:lpstr>PowerPoint Presentation</vt:lpstr>
      <vt:lpstr>PowerPoint Presentation</vt:lpstr>
      <vt:lpstr>PowerPoint Presentation</vt:lpstr>
      <vt:lpstr>PowerPoint Presentation</vt:lpstr>
      <vt:lpstr>Uses of computer Networks </vt:lpstr>
      <vt:lpstr>PowerPoint Presentation</vt:lpstr>
      <vt:lpstr>Client Server </vt:lpstr>
      <vt:lpstr>PowerPoint Presentation</vt:lpstr>
      <vt:lpstr>PowerPoint Presentation</vt:lpstr>
      <vt:lpstr>PowerPoint Presentation</vt:lpstr>
      <vt:lpstr>PowerPoint Presentation</vt:lpstr>
      <vt:lpstr>PowerPoint Presentation</vt:lpstr>
      <vt:lpstr>Network Hardware </vt:lpstr>
      <vt:lpstr>Network Hardware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software </vt:lpstr>
      <vt:lpstr>PowerPoint Presentation</vt:lpstr>
      <vt:lpstr>PowerPoint Presentation</vt:lpstr>
      <vt:lpstr>PowerPoint Presentation</vt:lpstr>
      <vt:lpstr>PowerPoint Presentation</vt:lpstr>
      <vt:lpstr>Design Issues for the Layers </vt:lpstr>
      <vt:lpstr>PowerPoint Presentation</vt:lpstr>
      <vt:lpstr>Connection-Oriented and Connectionless Services </vt:lpstr>
      <vt:lpstr>PowerPoint Presentation</vt:lpstr>
      <vt:lpstr>PowerPoint Presentation</vt:lpstr>
      <vt:lpstr>Service Primitives </vt:lpstr>
      <vt:lpstr>PowerPoint Presentation</vt:lpstr>
      <vt:lpstr>PowerPoint Presentation</vt:lpstr>
      <vt:lpstr>Reference Models</vt:lpstr>
      <vt:lpstr>OSI(open system interconnection) Model</vt:lpstr>
      <vt:lpstr>PowerPoint Presentation</vt:lpstr>
      <vt:lpstr>PowerPoint Presentation</vt:lpstr>
      <vt:lpstr>Physical Layer – Layer 1</vt:lpstr>
      <vt:lpstr>Functions of the Physical Layer</vt:lpstr>
      <vt:lpstr>Data Link Layer (DLL) – Layer 2</vt:lpstr>
      <vt:lpstr>Functions of the Data Link Layer</vt:lpstr>
      <vt:lpstr>Network Layer – Layer 3</vt:lpstr>
      <vt:lpstr>Functions of the Network Layer</vt:lpstr>
      <vt:lpstr>Transport Layer – Layer 4</vt:lpstr>
      <vt:lpstr>PowerPoint Presentation</vt:lpstr>
      <vt:lpstr>Functions of the Transport Layer  </vt:lpstr>
      <vt:lpstr>Services</vt:lpstr>
      <vt:lpstr>Session Layer – Layer 5 </vt:lpstr>
      <vt:lpstr>Functions of the Session Layer</vt:lpstr>
      <vt:lpstr>Presentation Layer – Layer 6 </vt:lpstr>
      <vt:lpstr>Functions of the Presentation Layer </vt:lpstr>
      <vt:lpstr>Application Layer – Layer 7 </vt:lpstr>
      <vt:lpstr>Functions of the Application Layer </vt:lpstr>
      <vt:lpstr>The TCP/IP Reference Model </vt:lpstr>
      <vt:lpstr>PowerPoint Presentation</vt:lpstr>
      <vt:lpstr>The Network Interface Layer  </vt:lpstr>
      <vt:lpstr>The Internet Layer  </vt:lpstr>
      <vt:lpstr>PowerPoint Presentation</vt:lpstr>
      <vt:lpstr>The Transport Layer  </vt:lpstr>
      <vt:lpstr>PowerPoint Presentation</vt:lpstr>
      <vt:lpstr>The Application Layer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vanisha santhmayor</cp:lastModifiedBy>
  <cp:revision>45</cp:revision>
  <dcterms:created xsi:type="dcterms:W3CDTF">2023-11-24T10:49:09Z</dcterms:created>
  <dcterms:modified xsi:type="dcterms:W3CDTF">2025-08-23T04:55:25Z</dcterms:modified>
</cp:coreProperties>
</file>